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9">
          <p15:clr>
            <a:srgbClr val="747775"/>
          </p15:clr>
        </p15:guide>
        <p15:guide id="2" pos="1107">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iOy+2dEZOwj948KVWdNOYOhf0O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8" y="52"/>
      </p:cViewPr>
      <p:guideLst>
        <p:guide orient="horz" pos="99"/>
        <p:guide pos="11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8:notes"/>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de44b74486_0_5:notes"/>
          <p:cNvSpPr>
            <a:spLocks noGrp="1" noRot="1" noChangeAspect="1"/>
          </p:cNvSpPr>
          <p:nvPr>
            <p:ph type="sldImg" idx="2"/>
          </p:nvPr>
        </p:nvSpPr>
        <p:spPr>
          <a:xfrm>
            <a:off x="350838" y="693738"/>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de44b74486_0_5:notes"/>
          <p:cNvSpPr txBox="1">
            <a:spLocks noGrp="1"/>
          </p:cNvSpPr>
          <p:nvPr>
            <p:ph type="body" idx="1"/>
          </p:nvPr>
        </p:nvSpPr>
        <p:spPr>
          <a:xfrm>
            <a:off x="685800" y="4388644"/>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9:notes"/>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2:notes"/>
          <p:cNvSpPr txBox="1">
            <a:spLocks noGrp="1"/>
          </p:cNvSpPr>
          <p:nvPr>
            <p:ph type="body" idx="1"/>
          </p:nvPr>
        </p:nvSpPr>
        <p:spPr>
          <a:xfrm>
            <a:off x="685800" y="4388644"/>
            <a:ext cx="5486400" cy="41576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388644"/>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3: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notes"/>
          <p:cNvSpPr txBox="1">
            <a:spLocks noGrp="1"/>
          </p:cNvSpPr>
          <p:nvPr>
            <p:ph type="body" idx="1"/>
          </p:nvPr>
        </p:nvSpPr>
        <p:spPr>
          <a:xfrm>
            <a:off x="685800" y="4388644"/>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4: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dafb4bdd81_0_0:notes"/>
          <p:cNvSpPr txBox="1">
            <a:spLocks noGrp="1"/>
          </p:cNvSpPr>
          <p:nvPr>
            <p:ph type="body" idx="1"/>
          </p:nvPr>
        </p:nvSpPr>
        <p:spPr>
          <a:xfrm>
            <a:off x="685800" y="4388644"/>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2dafb4bdd81_0_0:notes"/>
          <p:cNvSpPr>
            <a:spLocks noGrp="1" noRot="1" noChangeAspect="1"/>
          </p:cNvSpPr>
          <p:nvPr>
            <p:ph type="sldImg" idx="2"/>
          </p:nvPr>
        </p:nvSpPr>
        <p:spPr>
          <a:xfrm>
            <a:off x="350838" y="693738"/>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388644"/>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388644"/>
            <a:ext cx="5486400" cy="415766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350838" y="693738"/>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e5ae6232b_0_17:notes"/>
          <p:cNvSpPr txBox="1">
            <a:spLocks noGrp="1"/>
          </p:cNvSpPr>
          <p:nvPr>
            <p:ph type="body" idx="1"/>
          </p:nvPr>
        </p:nvSpPr>
        <p:spPr>
          <a:xfrm>
            <a:off x="685800" y="4388644"/>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2de5ae6232b_0_17:notes"/>
          <p:cNvSpPr>
            <a:spLocks noGrp="1" noRot="1" noChangeAspect="1"/>
          </p:cNvSpPr>
          <p:nvPr>
            <p:ph type="sldImg" idx="2"/>
          </p:nvPr>
        </p:nvSpPr>
        <p:spPr>
          <a:xfrm>
            <a:off x="350838" y="693738"/>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afb4bdd81_0_5:notes"/>
          <p:cNvSpPr>
            <a:spLocks noGrp="1" noRot="1" noChangeAspect="1"/>
          </p:cNvSpPr>
          <p:nvPr>
            <p:ph type="sldImg" idx="2"/>
          </p:nvPr>
        </p:nvSpPr>
        <p:spPr>
          <a:xfrm>
            <a:off x="350838" y="693738"/>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dafb4bdd81_0_5:notes"/>
          <p:cNvSpPr txBox="1">
            <a:spLocks noGrp="1"/>
          </p:cNvSpPr>
          <p:nvPr>
            <p:ph type="body" idx="1"/>
          </p:nvPr>
        </p:nvSpPr>
        <p:spPr>
          <a:xfrm>
            <a:off x="685800" y="4388644"/>
            <a:ext cx="5486400" cy="415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2"/>
          <p:cNvGrpSpPr/>
          <p:nvPr/>
        </p:nvGrpSpPr>
        <p:grpSpPr>
          <a:xfrm>
            <a:off x="0" y="-6350"/>
            <a:ext cx="9144000" cy="5149850"/>
            <a:chOff x="0" y="-8467"/>
            <a:chExt cx="12192000" cy="6866467"/>
          </a:xfrm>
        </p:grpSpPr>
        <p:sp>
          <p:nvSpPr>
            <p:cNvPr id="24" name="Google Shape;24;p1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5" name="Google Shape;25;p1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6" name="Google Shape;26;p1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7" name="Google Shape;27;p1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8" name="Google Shape;28;p1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2"/>
            <p:cNvSpPr/>
            <p:nvPr/>
          </p:nvSpPr>
          <p:spPr>
            <a:xfrm>
              <a:off x="8932333" y="3048000"/>
              <a:ext cx="3259667" cy="3810000"/>
            </a:xfrm>
            <a:prstGeom prst="triangle">
              <a:avLst>
                <a:gd name="adj" fmla="val 100000"/>
              </a:avLst>
            </a:prstGeom>
            <a:solidFill>
              <a:srgbClr val="306786">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06786">
                <a:alpha val="49803"/>
              </a:srgbClr>
            </a:solidFill>
            <a:ln>
              <a:noFill/>
            </a:ln>
          </p:spPr>
        </p:sp>
        <p:sp>
          <p:nvSpPr>
            <p:cNvPr id="31" name="Google Shape;31;p1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2" name="Google Shape;32;p1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C891D">
                <a:alpha val="80000"/>
              </a:srgbClr>
            </a:solidFill>
            <a:ln>
              <a:noFill/>
            </a:ln>
          </p:spPr>
        </p:sp>
        <p:sp>
          <p:nvSpPr>
            <p:cNvPr id="33" name="Google Shape;33;p12"/>
            <p:cNvSpPr/>
            <p:nvPr/>
          </p:nvSpPr>
          <p:spPr>
            <a:xfrm>
              <a:off x="10371666" y="3589867"/>
              <a:ext cx="1817159" cy="3268133"/>
            </a:xfrm>
            <a:prstGeom prst="triangle">
              <a:avLst>
                <a:gd name="adj" fmla="val 100000"/>
              </a:avLst>
            </a:prstGeom>
            <a:solidFill>
              <a:srgbClr val="306786">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12"/>
          <p:cNvSpPr txBox="1">
            <a:spLocks noGrp="1"/>
          </p:cNvSpPr>
          <p:nvPr>
            <p:ph type="ctrTitle"/>
          </p:nvPr>
        </p:nvSpPr>
        <p:spPr>
          <a:xfrm>
            <a:off x="1130300" y="1803400"/>
            <a:ext cx="5825202" cy="1234727"/>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4050"/>
              <a:buFont typeface="Trebuchet MS"/>
              <a:buNone/>
              <a:defRPr sz="405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ubTitle" idx="1"/>
          </p:nvPr>
        </p:nvSpPr>
        <p:spPr>
          <a:xfrm>
            <a:off x="1130300" y="3038125"/>
            <a:ext cx="5825202" cy="822674"/>
          </a:xfrm>
          <a:prstGeom prst="rect">
            <a:avLst/>
          </a:prstGeom>
          <a:noFill/>
          <a:ln>
            <a:noFill/>
          </a:ln>
        </p:spPr>
        <p:txBody>
          <a:bodyPr spcFirstLastPara="1" wrap="square" lIns="91425" tIns="45700" rIns="91425" bIns="45700" anchor="t" anchorCtr="0">
            <a:normAutofit/>
          </a:bodyPr>
          <a:lstStyle>
            <a:lvl1pPr lvl="0" algn="r">
              <a:spcBef>
                <a:spcPts val="750"/>
              </a:spcBef>
              <a:spcAft>
                <a:spcPts val="0"/>
              </a:spcAft>
              <a:buSzPts val="1080"/>
              <a:buNone/>
              <a:defRPr>
                <a:solidFill>
                  <a:srgbClr val="7F7F7F"/>
                </a:solidFill>
              </a:defRPr>
            </a:lvl1pPr>
            <a:lvl2pPr lvl="1" algn="ctr">
              <a:spcBef>
                <a:spcPts val="750"/>
              </a:spcBef>
              <a:spcAft>
                <a:spcPts val="0"/>
              </a:spcAft>
              <a:buSzPts val="960"/>
              <a:buNone/>
              <a:defRPr>
                <a:solidFill>
                  <a:srgbClr val="888888"/>
                </a:solidFill>
              </a:defRPr>
            </a:lvl2pPr>
            <a:lvl3pPr lvl="2" algn="ctr">
              <a:spcBef>
                <a:spcPts val="750"/>
              </a:spcBef>
              <a:spcAft>
                <a:spcPts val="0"/>
              </a:spcAft>
              <a:buSzPts val="840"/>
              <a:buNone/>
              <a:defRPr>
                <a:solidFill>
                  <a:srgbClr val="888888"/>
                </a:solidFill>
              </a:defRPr>
            </a:lvl3pPr>
            <a:lvl4pPr lvl="3" algn="ctr">
              <a:spcBef>
                <a:spcPts val="750"/>
              </a:spcBef>
              <a:spcAft>
                <a:spcPts val="0"/>
              </a:spcAft>
              <a:buSzPts val="720"/>
              <a:buNone/>
              <a:defRPr>
                <a:solidFill>
                  <a:srgbClr val="888888"/>
                </a:solidFill>
              </a:defRPr>
            </a:lvl4pPr>
            <a:lvl5pPr lvl="4" algn="ctr">
              <a:spcBef>
                <a:spcPts val="750"/>
              </a:spcBef>
              <a:spcAft>
                <a:spcPts val="0"/>
              </a:spcAft>
              <a:buSzPts val="720"/>
              <a:buNone/>
              <a:defRPr>
                <a:solidFill>
                  <a:srgbClr val="888888"/>
                </a:solidFill>
              </a:defRPr>
            </a:lvl5pPr>
            <a:lvl6pPr lvl="5" algn="ctr">
              <a:spcBef>
                <a:spcPts val="750"/>
              </a:spcBef>
              <a:spcAft>
                <a:spcPts val="0"/>
              </a:spcAft>
              <a:buSzPts val="720"/>
              <a:buNone/>
              <a:defRPr>
                <a:solidFill>
                  <a:srgbClr val="888888"/>
                </a:solidFill>
              </a:defRPr>
            </a:lvl6pPr>
            <a:lvl7pPr lvl="6" algn="ctr">
              <a:spcBef>
                <a:spcPts val="750"/>
              </a:spcBef>
              <a:spcAft>
                <a:spcPts val="0"/>
              </a:spcAft>
              <a:buSzPts val="720"/>
              <a:buNone/>
              <a:defRPr>
                <a:solidFill>
                  <a:srgbClr val="888888"/>
                </a:solidFill>
              </a:defRPr>
            </a:lvl7pPr>
            <a:lvl8pPr lvl="7" algn="ctr">
              <a:spcBef>
                <a:spcPts val="750"/>
              </a:spcBef>
              <a:spcAft>
                <a:spcPts val="0"/>
              </a:spcAft>
              <a:buSzPts val="720"/>
              <a:buNone/>
              <a:defRPr>
                <a:solidFill>
                  <a:srgbClr val="888888"/>
                </a:solidFill>
              </a:defRPr>
            </a:lvl8pPr>
            <a:lvl9pPr lvl="8" algn="ctr">
              <a:spcBef>
                <a:spcPts val="750"/>
              </a:spcBef>
              <a:spcAft>
                <a:spcPts val="0"/>
              </a:spcAft>
              <a:buSzPts val="720"/>
              <a:buNone/>
              <a:defRPr>
                <a:solidFill>
                  <a:srgbClr val="888888"/>
                </a:solidFill>
              </a:defRPr>
            </a:lvl9pPr>
          </a:lstStyle>
          <a:p>
            <a:endParaRPr/>
          </a:p>
        </p:txBody>
      </p:sp>
      <p:sp>
        <p:nvSpPr>
          <p:cNvPr id="36" name="Google Shape;36;p12"/>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21"/>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508001" y="1123953"/>
            <a:ext cx="2890896" cy="9588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5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body" idx="1"/>
          </p:nvPr>
        </p:nvSpPr>
        <p:spPr>
          <a:xfrm>
            <a:off x="3570346" y="386193"/>
            <a:ext cx="3385156" cy="414482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92" name="Google Shape;92;p22"/>
          <p:cNvSpPr txBox="1">
            <a:spLocks noGrp="1"/>
          </p:cNvSpPr>
          <p:nvPr>
            <p:ph type="body" idx="2"/>
          </p:nvPr>
        </p:nvSpPr>
        <p:spPr>
          <a:xfrm>
            <a:off x="508001" y="2082802"/>
            <a:ext cx="2890896" cy="1938337"/>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840"/>
              <a:buNone/>
              <a:defRPr sz="1050"/>
            </a:lvl1pPr>
            <a:lvl2pPr marL="914400" lvl="1" indent="-228600" algn="l">
              <a:spcBef>
                <a:spcPts val="750"/>
              </a:spcBef>
              <a:spcAft>
                <a:spcPts val="0"/>
              </a:spcAft>
              <a:buSzPts val="840"/>
              <a:buNone/>
              <a:defRPr sz="1050"/>
            </a:lvl2pPr>
            <a:lvl3pPr marL="1371600" lvl="2" indent="-228600" algn="l">
              <a:spcBef>
                <a:spcPts val="750"/>
              </a:spcBef>
              <a:spcAft>
                <a:spcPts val="0"/>
              </a:spcAft>
              <a:buSzPts val="720"/>
              <a:buNone/>
              <a:defRPr sz="900"/>
            </a:lvl3pPr>
            <a:lvl4pPr marL="1828800" lvl="3" indent="-228600" algn="l">
              <a:spcBef>
                <a:spcPts val="750"/>
              </a:spcBef>
              <a:spcAft>
                <a:spcPts val="0"/>
              </a:spcAft>
              <a:buSzPts val="600"/>
              <a:buNone/>
              <a:defRPr sz="750"/>
            </a:lvl4pPr>
            <a:lvl5pPr marL="2286000" lvl="4" indent="-228600" algn="l">
              <a:spcBef>
                <a:spcPts val="750"/>
              </a:spcBef>
              <a:spcAft>
                <a:spcPts val="0"/>
              </a:spcAft>
              <a:buSzPts val="600"/>
              <a:buNone/>
              <a:defRPr sz="750"/>
            </a:lvl5pPr>
            <a:lvl6pPr marL="2743200" lvl="5" indent="-228600" algn="l">
              <a:spcBef>
                <a:spcPts val="750"/>
              </a:spcBef>
              <a:spcAft>
                <a:spcPts val="0"/>
              </a:spcAft>
              <a:buSzPts val="600"/>
              <a:buNone/>
              <a:defRPr sz="750"/>
            </a:lvl6pPr>
            <a:lvl7pPr marL="3200400" lvl="6" indent="-228600" algn="l">
              <a:spcBef>
                <a:spcPts val="750"/>
              </a:spcBef>
              <a:spcAft>
                <a:spcPts val="0"/>
              </a:spcAft>
              <a:buSzPts val="600"/>
              <a:buNone/>
              <a:defRPr sz="750"/>
            </a:lvl7pPr>
            <a:lvl8pPr marL="3657600" lvl="7" indent="-228600" algn="l">
              <a:spcBef>
                <a:spcPts val="750"/>
              </a:spcBef>
              <a:spcAft>
                <a:spcPts val="0"/>
              </a:spcAft>
              <a:buSzPts val="600"/>
              <a:buNone/>
              <a:defRPr sz="750"/>
            </a:lvl8pPr>
            <a:lvl9pPr marL="4114800" lvl="8" indent="-228600" algn="l">
              <a:spcBef>
                <a:spcPts val="750"/>
              </a:spcBef>
              <a:spcAft>
                <a:spcPts val="0"/>
              </a:spcAft>
              <a:buSzPts val="600"/>
              <a:buNone/>
              <a:defRPr sz="750"/>
            </a:lvl9pPr>
          </a:lstStyle>
          <a:p>
            <a:endParaRPr/>
          </a:p>
        </p:txBody>
      </p:sp>
      <p:sp>
        <p:nvSpPr>
          <p:cNvPr id="93" name="Google Shape;93;p22"/>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2"/>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508001" y="3600450"/>
            <a:ext cx="64475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Trebuchet MS"/>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3"/>
          <p:cNvSpPr>
            <a:spLocks noGrp="1"/>
          </p:cNvSpPr>
          <p:nvPr>
            <p:ph type="pic" idx="2"/>
          </p:nvPr>
        </p:nvSpPr>
        <p:spPr>
          <a:xfrm>
            <a:off x="508001" y="457200"/>
            <a:ext cx="6447501" cy="2884289"/>
          </a:xfrm>
          <a:prstGeom prst="rect">
            <a:avLst/>
          </a:prstGeom>
          <a:noFill/>
          <a:ln>
            <a:noFill/>
          </a:ln>
        </p:spPr>
      </p:sp>
      <p:sp>
        <p:nvSpPr>
          <p:cNvPr id="99" name="Google Shape;99;p23"/>
          <p:cNvSpPr txBox="1">
            <a:spLocks noGrp="1"/>
          </p:cNvSpPr>
          <p:nvPr>
            <p:ph type="body" idx="1"/>
          </p:nvPr>
        </p:nvSpPr>
        <p:spPr>
          <a:xfrm>
            <a:off x="508001" y="4025504"/>
            <a:ext cx="6447500" cy="505518"/>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720"/>
              <a:buNone/>
              <a:defRPr sz="900"/>
            </a:lvl1pPr>
            <a:lvl2pPr marL="914400" lvl="1" indent="-228600" algn="l">
              <a:spcBef>
                <a:spcPts val="750"/>
              </a:spcBef>
              <a:spcAft>
                <a:spcPts val="0"/>
              </a:spcAft>
              <a:buSzPts val="720"/>
              <a:buNone/>
              <a:defRPr sz="900"/>
            </a:lvl2pPr>
            <a:lvl3pPr marL="1371600" lvl="2" indent="-228600" algn="l">
              <a:spcBef>
                <a:spcPts val="750"/>
              </a:spcBef>
              <a:spcAft>
                <a:spcPts val="0"/>
              </a:spcAft>
              <a:buSzPts val="600"/>
              <a:buNone/>
              <a:defRPr sz="750"/>
            </a:lvl3pPr>
            <a:lvl4pPr marL="1828800" lvl="3" indent="-228600" algn="l">
              <a:spcBef>
                <a:spcPts val="750"/>
              </a:spcBef>
              <a:spcAft>
                <a:spcPts val="0"/>
              </a:spcAft>
              <a:buSzPts val="540"/>
              <a:buNone/>
              <a:defRPr sz="675"/>
            </a:lvl4pPr>
            <a:lvl5pPr marL="2286000" lvl="4" indent="-228600" algn="l">
              <a:spcBef>
                <a:spcPts val="750"/>
              </a:spcBef>
              <a:spcAft>
                <a:spcPts val="0"/>
              </a:spcAft>
              <a:buSzPts val="540"/>
              <a:buNone/>
              <a:defRPr sz="675"/>
            </a:lvl5pPr>
            <a:lvl6pPr marL="2743200" lvl="5" indent="-228600" algn="l">
              <a:spcBef>
                <a:spcPts val="750"/>
              </a:spcBef>
              <a:spcAft>
                <a:spcPts val="0"/>
              </a:spcAft>
              <a:buSzPts val="540"/>
              <a:buNone/>
              <a:defRPr sz="675"/>
            </a:lvl6pPr>
            <a:lvl7pPr marL="3200400" lvl="6" indent="-228600" algn="l">
              <a:spcBef>
                <a:spcPts val="750"/>
              </a:spcBef>
              <a:spcAft>
                <a:spcPts val="0"/>
              </a:spcAft>
              <a:buSzPts val="540"/>
              <a:buNone/>
              <a:defRPr sz="675"/>
            </a:lvl7pPr>
            <a:lvl8pPr marL="3657600" lvl="7" indent="-228600" algn="l">
              <a:spcBef>
                <a:spcPts val="750"/>
              </a:spcBef>
              <a:spcAft>
                <a:spcPts val="0"/>
              </a:spcAft>
              <a:buSzPts val="540"/>
              <a:buNone/>
              <a:defRPr sz="675"/>
            </a:lvl8pPr>
            <a:lvl9pPr marL="4114800" lvl="8" indent="-228600" algn="l">
              <a:spcBef>
                <a:spcPts val="750"/>
              </a:spcBef>
              <a:spcAft>
                <a:spcPts val="0"/>
              </a:spcAft>
              <a:buSzPts val="540"/>
              <a:buNone/>
              <a:defRPr sz="675"/>
            </a:lvl9pPr>
          </a:lstStyle>
          <a:p>
            <a:endParaRPr/>
          </a:p>
        </p:txBody>
      </p:sp>
      <p:sp>
        <p:nvSpPr>
          <p:cNvPr id="100" name="Google Shape;100;p23"/>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3"/>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3"/>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508001" y="457200"/>
            <a:ext cx="6447501" cy="25527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4"/>
          <p:cNvSpPr txBox="1">
            <a:spLocks noGrp="1"/>
          </p:cNvSpPr>
          <p:nvPr>
            <p:ph type="body" idx="1"/>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06" name="Google Shape;106;p24"/>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4"/>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9"/>
        <p:cNvGrpSpPr/>
        <p:nvPr/>
      </p:nvGrpSpPr>
      <p:grpSpPr>
        <a:xfrm>
          <a:off x="0" y="0"/>
          <a:ext cx="0" cy="0"/>
          <a:chOff x="0" y="0"/>
          <a:chExt cx="0" cy="0"/>
        </a:xfrm>
      </p:grpSpPr>
      <p:sp>
        <p:nvSpPr>
          <p:cNvPr id="110" name="Google Shape;110;p25"/>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5"/>
          <p:cNvSpPr txBox="1">
            <a:spLocks noGrp="1"/>
          </p:cNvSpPr>
          <p:nvPr>
            <p:ph type="body" idx="1"/>
          </p:nvPr>
        </p:nvSpPr>
        <p:spPr>
          <a:xfrm>
            <a:off x="1024604" y="2724150"/>
            <a:ext cx="5418393" cy="285750"/>
          </a:xfrm>
          <a:prstGeom prst="rect">
            <a:avLst/>
          </a:prstGeom>
          <a:noFill/>
          <a:ln>
            <a:noFill/>
          </a:ln>
        </p:spPr>
        <p:txBody>
          <a:bodyPr spcFirstLastPara="1" wrap="square" lIns="91425" tIns="45700" rIns="91425" bIns="45700" anchor="ctr" anchorCtr="0">
            <a:noAutofit/>
          </a:bodyPr>
          <a:lstStyle>
            <a:lvl1pPr marL="457200" lvl="0" indent="-228600" algn="l">
              <a:spcBef>
                <a:spcPts val="750"/>
              </a:spcBef>
              <a:spcAft>
                <a:spcPts val="0"/>
              </a:spcAft>
              <a:buSzPts val="960"/>
              <a:buFont typeface="Trebuchet MS"/>
              <a:buNone/>
              <a:defRPr sz="1200">
                <a:solidFill>
                  <a:srgbClr val="7F7F7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12" name="Google Shape;112;p25"/>
          <p:cNvSpPr txBox="1">
            <a:spLocks noGrp="1"/>
          </p:cNvSpPr>
          <p:nvPr>
            <p:ph type="body" idx="2"/>
          </p:nvPr>
        </p:nvSpPr>
        <p:spPr>
          <a:xfrm>
            <a:off x="508001" y="3352800"/>
            <a:ext cx="6447501" cy="1178222"/>
          </a:xfrm>
          <a:prstGeom prst="rect">
            <a:avLst/>
          </a:prstGeom>
          <a:noFill/>
          <a:ln>
            <a:noFill/>
          </a:ln>
        </p:spPr>
        <p:txBody>
          <a:bodyPr spcFirstLastPara="1" wrap="square" lIns="91425" tIns="45700" rIns="91425" bIns="45700" anchor="ctr"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13" name="Google Shape;113;p25"/>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5"/>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5"/>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25"/>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rgbClr val="89B8D4"/>
                </a:solidFill>
                <a:latin typeface="Arial"/>
                <a:ea typeface="Arial"/>
                <a:cs typeface="Arial"/>
                <a:sym typeface="Arial"/>
              </a:rPr>
              <a:t>“</a:t>
            </a:r>
            <a:endParaRPr/>
          </a:p>
        </p:txBody>
      </p:sp>
      <p:sp>
        <p:nvSpPr>
          <p:cNvPr id="117" name="Google Shape;117;p25"/>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rgbClr val="89B8D4"/>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8"/>
        <p:cNvGrpSpPr/>
        <p:nvPr/>
      </p:nvGrpSpPr>
      <p:grpSpPr>
        <a:xfrm>
          <a:off x="0" y="0"/>
          <a:ext cx="0" cy="0"/>
          <a:chOff x="0" y="0"/>
          <a:chExt cx="0" cy="0"/>
        </a:xfrm>
      </p:grpSpPr>
      <p:sp>
        <p:nvSpPr>
          <p:cNvPr id="119" name="Google Shape;119;p26"/>
          <p:cNvSpPr txBox="1">
            <a:spLocks noGrp="1"/>
          </p:cNvSpPr>
          <p:nvPr>
            <p:ph type="title"/>
          </p:nvPr>
        </p:nvSpPr>
        <p:spPr>
          <a:xfrm>
            <a:off x="508001" y="1448991"/>
            <a:ext cx="6447501" cy="194659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body" idx="1"/>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3F3F3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21" name="Google Shape;121;p2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4"/>
        <p:cNvGrpSpPr/>
        <p:nvPr/>
      </p:nvGrpSpPr>
      <p:grpSpPr>
        <a:xfrm>
          <a:off x="0" y="0"/>
          <a:ext cx="0" cy="0"/>
          <a:chOff x="0" y="0"/>
          <a:chExt cx="0" cy="0"/>
        </a:xfrm>
      </p:grpSpPr>
      <p:sp>
        <p:nvSpPr>
          <p:cNvPr id="125" name="Google Shape;125;p27"/>
          <p:cNvSpPr txBox="1">
            <a:spLocks noGrp="1"/>
          </p:cNvSpPr>
          <p:nvPr>
            <p:ph type="title"/>
          </p:nvPr>
        </p:nvSpPr>
        <p:spPr>
          <a:xfrm>
            <a:off x="698500" y="457200"/>
            <a:ext cx="6070601"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rgbClr val="3F3F3F"/>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27" name="Google Shape;127;p27"/>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28" name="Google Shape;128;p27"/>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7"/>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7"/>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
        <p:nvSpPr>
          <p:cNvPr id="131" name="Google Shape;131;p27"/>
          <p:cNvSpPr txBox="1"/>
          <p:nvPr/>
        </p:nvSpPr>
        <p:spPr>
          <a:xfrm>
            <a:off x="406403" y="592784"/>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rgbClr val="89B8D4"/>
                </a:solidFill>
                <a:latin typeface="Arial"/>
                <a:ea typeface="Arial"/>
                <a:cs typeface="Arial"/>
                <a:sym typeface="Arial"/>
              </a:rPr>
              <a:t>“</a:t>
            </a:r>
            <a:endParaRPr/>
          </a:p>
        </p:txBody>
      </p:sp>
      <p:sp>
        <p:nvSpPr>
          <p:cNvPr id="132" name="Google Shape;132;p27"/>
          <p:cNvSpPr txBox="1"/>
          <p:nvPr/>
        </p:nvSpPr>
        <p:spPr>
          <a:xfrm>
            <a:off x="6669758" y="2164917"/>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rgbClr val="89B8D4"/>
                </a:solidFill>
                <a:latin typeface="Arial"/>
                <a:ea typeface="Arial"/>
                <a:cs typeface="Arial"/>
                <a:sym typeface="Aria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3"/>
        <p:cNvGrpSpPr/>
        <p:nvPr/>
      </p:nvGrpSpPr>
      <p:grpSpPr>
        <a:xfrm>
          <a:off x="0" y="0"/>
          <a:ext cx="0" cy="0"/>
          <a:chOff x="0" y="0"/>
          <a:chExt cx="0" cy="0"/>
        </a:xfrm>
      </p:grpSpPr>
      <p:sp>
        <p:nvSpPr>
          <p:cNvPr id="134" name="Google Shape;134;p28"/>
          <p:cNvSpPr txBox="1">
            <a:spLocks noGrp="1"/>
          </p:cNvSpPr>
          <p:nvPr>
            <p:ph type="title"/>
          </p:nvPr>
        </p:nvSpPr>
        <p:spPr>
          <a:xfrm>
            <a:off x="514350" y="457200"/>
            <a:ext cx="6441152" cy="2266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33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8"/>
          <p:cNvSpPr txBox="1">
            <a:spLocks noGrp="1"/>
          </p:cNvSpPr>
          <p:nvPr>
            <p:ph type="body" idx="1"/>
          </p:nvPr>
        </p:nvSpPr>
        <p:spPr>
          <a:xfrm>
            <a:off x="507999" y="3009900"/>
            <a:ext cx="6447502" cy="385686"/>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Font typeface="Trebuchet MS"/>
              <a:buNone/>
              <a:defRPr sz="1800">
                <a:solidFill>
                  <a:schemeClr val="accent1"/>
                </a:solidFill>
              </a:defRPr>
            </a:lvl1pPr>
            <a:lvl2pPr marL="914400" lvl="1" indent="-228600" algn="l">
              <a:spcBef>
                <a:spcPts val="750"/>
              </a:spcBef>
              <a:spcAft>
                <a:spcPts val="0"/>
              </a:spcAft>
              <a:buSzPts val="960"/>
              <a:buFont typeface="Trebuchet MS"/>
              <a:buNone/>
              <a:defRPr/>
            </a:lvl2pPr>
            <a:lvl3pPr marL="1371600" lvl="2" indent="-228600" algn="l">
              <a:spcBef>
                <a:spcPts val="750"/>
              </a:spcBef>
              <a:spcAft>
                <a:spcPts val="0"/>
              </a:spcAft>
              <a:buSzPts val="840"/>
              <a:buFont typeface="Trebuchet MS"/>
              <a:buNone/>
              <a:defRPr/>
            </a:lvl3pPr>
            <a:lvl4pPr marL="1828800" lvl="3" indent="-228600" algn="l">
              <a:spcBef>
                <a:spcPts val="750"/>
              </a:spcBef>
              <a:spcAft>
                <a:spcPts val="0"/>
              </a:spcAft>
              <a:buSzPts val="720"/>
              <a:buFont typeface="Trebuchet MS"/>
              <a:buNone/>
              <a:defRPr/>
            </a:lvl4pPr>
            <a:lvl5pPr marL="2286000" lvl="4" indent="-228600" algn="l">
              <a:spcBef>
                <a:spcPts val="750"/>
              </a:spcBef>
              <a:spcAft>
                <a:spcPts val="0"/>
              </a:spcAft>
              <a:buSzPts val="720"/>
              <a:buFont typeface="Trebuchet MS"/>
              <a:buNone/>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36" name="Google Shape;136;p28"/>
          <p:cNvSpPr txBox="1">
            <a:spLocks noGrp="1"/>
          </p:cNvSpPr>
          <p:nvPr>
            <p:ph type="body" idx="2"/>
          </p:nvPr>
        </p:nvSpPr>
        <p:spPr>
          <a:xfrm>
            <a:off x="508001" y="3395586"/>
            <a:ext cx="6447501" cy="1135436"/>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080"/>
              <a:buNone/>
              <a:defRPr sz="135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137" name="Google Shape;137;p2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29"/>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9"/>
          <p:cNvSpPr txBox="1">
            <a:spLocks noGrp="1"/>
          </p:cNvSpPr>
          <p:nvPr>
            <p:ph type="body" idx="1"/>
          </p:nvPr>
        </p:nvSpPr>
        <p:spPr>
          <a:xfrm rot="5400000">
            <a:off x="2276462" y="-148019"/>
            <a:ext cx="2910580" cy="6447501"/>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43" name="Google Shape;143;p2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rot="5400000">
            <a:off x="4495739" y="1937216"/>
            <a:ext cx="3938588" cy="97855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0"/>
          <p:cNvSpPr txBox="1">
            <a:spLocks noGrp="1"/>
          </p:cNvSpPr>
          <p:nvPr>
            <p:ph type="body" idx="1"/>
          </p:nvPr>
        </p:nvSpPr>
        <p:spPr>
          <a:xfrm rot="5400000">
            <a:off x="1186264" y="-221062"/>
            <a:ext cx="3938588" cy="5295113"/>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149" name="Google Shape;149;p3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chemeClr val="accent1"/>
              </a:buClr>
              <a:buSzPts val="3200"/>
              <a:buFont typeface="Trebuchet MS"/>
              <a:buNone/>
              <a:defRPr/>
            </a:lvl1pPr>
            <a:lvl2pPr lvl="1" algn="l">
              <a:spcBef>
                <a:spcPts val="0"/>
              </a:spcBef>
              <a:spcAft>
                <a:spcPts val="0"/>
              </a:spcAft>
              <a:buClr>
                <a:schemeClr val="dk2"/>
              </a:buClr>
              <a:buSzPts val="3200"/>
              <a:buNone/>
              <a:defRPr/>
            </a:lvl2pPr>
            <a:lvl3pPr lvl="2" algn="l">
              <a:spcBef>
                <a:spcPts val="0"/>
              </a:spcBef>
              <a:spcAft>
                <a:spcPts val="0"/>
              </a:spcAft>
              <a:buClr>
                <a:schemeClr val="dk2"/>
              </a:buClr>
              <a:buSzPts val="3200"/>
              <a:buNone/>
              <a:defRPr/>
            </a:lvl3pPr>
            <a:lvl4pPr lvl="3" algn="l">
              <a:spcBef>
                <a:spcPts val="0"/>
              </a:spcBef>
              <a:spcAft>
                <a:spcPts val="0"/>
              </a:spcAft>
              <a:buClr>
                <a:schemeClr val="dk2"/>
              </a:buClr>
              <a:buSzPts val="3200"/>
              <a:buNone/>
              <a:defRPr/>
            </a:lvl4pPr>
            <a:lvl5pPr lvl="4" algn="l">
              <a:spcBef>
                <a:spcPts val="0"/>
              </a:spcBef>
              <a:spcAft>
                <a:spcPts val="0"/>
              </a:spcAft>
              <a:buClr>
                <a:schemeClr val="dk2"/>
              </a:buClr>
              <a:buSzPts val="3200"/>
              <a:buNone/>
              <a:defRPr/>
            </a:lvl5pPr>
            <a:lvl6pPr lvl="5" algn="l">
              <a:spcBef>
                <a:spcPts val="0"/>
              </a:spcBef>
              <a:spcAft>
                <a:spcPts val="0"/>
              </a:spcAft>
              <a:buClr>
                <a:schemeClr val="dk2"/>
              </a:buClr>
              <a:buSzPts val="3200"/>
              <a:buNone/>
              <a:defRPr/>
            </a:lvl6pPr>
            <a:lvl7pPr lvl="6" algn="l">
              <a:spcBef>
                <a:spcPts val="0"/>
              </a:spcBef>
              <a:spcAft>
                <a:spcPts val="0"/>
              </a:spcAft>
              <a:buClr>
                <a:schemeClr val="dk2"/>
              </a:buClr>
              <a:buSzPts val="3200"/>
              <a:buNone/>
              <a:defRPr/>
            </a:lvl7pPr>
            <a:lvl8pPr lvl="7" algn="l">
              <a:spcBef>
                <a:spcPts val="0"/>
              </a:spcBef>
              <a:spcAft>
                <a:spcPts val="0"/>
              </a:spcAft>
              <a:buClr>
                <a:schemeClr val="dk2"/>
              </a:buClr>
              <a:buSzPts val="3200"/>
              <a:buNone/>
              <a:defRPr/>
            </a:lvl8pPr>
            <a:lvl9pPr lvl="8" algn="l">
              <a:spcBef>
                <a:spcPts val="0"/>
              </a:spcBef>
              <a:spcAft>
                <a:spcPts val="0"/>
              </a:spcAft>
              <a:buClr>
                <a:schemeClr val="dk2"/>
              </a:buClr>
              <a:buSzPts val="3200"/>
              <a:buNone/>
              <a:defRPr/>
            </a:lvl9pPr>
          </a:lstStyle>
          <a:p>
            <a:endParaRPr/>
          </a:p>
        </p:txBody>
      </p:sp>
      <p:sp>
        <p:nvSpPr>
          <p:cNvPr id="41" name="Google Shape;41;p1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gn="l">
              <a:spcBef>
                <a:spcPts val="0"/>
              </a:spcBef>
              <a:spcAft>
                <a:spcPts val="0"/>
              </a:spcAft>
              <a:buSzPts val="1800"/>
              <a:buChar char="●"/>
              <a:defRPr/>
            </a:lvl1pPr>
            <a:lvl2pPr marL="914400" lvl="1" indent="-317500" algn="l">
              <a:spcBef>
                <a:spcPts val="1600"/>
              </a:spcBef>
              <a:spcAft>
                <a:spcPts val="0"/>
              </a:spcAft>
              <a:buSzPts val="1400"/>
              <a:buChar char="○"/>
              <a:defRPr/>
            </a:lvl2pPr>
            <a:lvl3pPr marL="1371600" lvl="2" indent="-317500" algn="l">
              <a:spcBef>
                <a:spcPts val="1600"/>
              </a:spcBef>
              <a:spcAft>
                <a:spcPts val="0"/>
              </a:spcAft>
              <a:buSzPts val="1400"/>
              <a:buChar char="■"/>
              <a:defRPr/>
            </a:lvl3pPr>
            <a:lvl4pPr marL="1828800" lvl="3" indent="-317500" algn="l">
              <a:spcBef>
                <a:spcPts val="1600"/>
              </a:spcBef>
              <a:spcAft>
                <a:spcPts val="0"/>
              </a:spcAft>
              <a:buSzPts val="1400"/>
              <a:buChar char="●"/>
              <a:defRPr/>
            </a:lvl4pPr>
            <a:lvl5pPr marL="2286000" lvl="4" indent="-317500" algn="l">
              <a:spcBef>
                <a:spcPts val="1600"/>
              </a:spcBef>
              <a:spcAft>
                <a:spcPts val="0"/>
              </a:spcAft>
              <a:buSzPts val="1400"/>
              <a:buChar char="○"/>
              <a:defRPr/>
            </a:lvl5pPr>
            <a:lvl6pPr marL="2743200" lvl="5" indent="-317500" algn="l">
              <a:spcBef>
                <a:spcPts val="1600"/>
              </a:spcBef>
              <a:spcAft>
                <a:spcPts val="0"/>
              </a:spcAft>
              <a:buSzPts val="1400"/>
              <a:buChar char="■"/>
              <a:defRPr/>
            </a:lvl6pPr>
            <a:lvl7pPr marL="3200400" lvl="6" indent="-317500" algn="l">
              <a:spcBef>
                <a:spcPts val="1600"/>
              </a:spcBef>
              <a:spcAft>
                <a:spcPts val="0"/>
              </a:spcAft>
              <a:buSzPts val="1400"/>
              <a:buChar char="●"/>
              <a:defRPr/>
            </a:lvl7pPr>
            <a:lvl8pPr marL="3657600" lvl="7" indent="-317500" algn="l">
              <a:spcBef>
                <a:spcPts val="1600"/>
              </a:spcBef>
              <a:spcAft>
                <a:spcPts val="0"/>
              </a:spcAft>
              <a:buSzPts val="1400"/>
              <a:buChar char="○"/>
              <a:defRPr/>
            </a:lvl8pPr>
            <a:lvl9pPr marL="4114800" lvl="8" indent="-317500" algn="l">
              <a:spcBef>
                <a:spcPts val="1600"/>
              </a:spcBef>
              <a:spcAft>
                <a:spcPts val="1600"/>
              </a:spcAft>
              <a:buSzPts val="1400"/>
              <a:buChar char="■"/>
              <a:defRPr/>
            </a:lvl9pPr>
          </a:lstStyle>
          <a:p>
            <a:endParaRPr/>
          </a:p>
        </p:txBody>
      </p:sp>
      <p:sp>
        <p:nvSpPr>
          <p:cNvPr id="42" name="Google Shape;42;p1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3"/>
        <p:cNvGrpSpPr/>
        <p:nvPr/>
      </p:nvGrpSpPr>
      <p:grpSpPr>
        <a:xfrm>
          <a:off x="0" y="0"/>
          <a:ext cx="0" cy="0"/>
          <a:chOff x="0" y="0"/>
          <a:chExt cx="0" cy="0"/>
        </a:xfrm>
      </p:grpSpPr>
      <p:sp>
        <p:nvSpPr>
          <p:cNvPr id="44" name="Google Shape;44;p14"/>
          <p:cNvSpPr txBox="1">
            <a:spLocks noGrp="1"/>
          </p:cNvSpPr>
          <p:nvPr>
            <p:ph type="title"/>
          </p:nvPr>
        </p:nvSpPr>
        <p:spPr>
          <a:xfrm>
            <a:off x="226078" y="357800"/>
            <a:ext cx="2808000" cy="953400"/>
          </a:xfrm>
          <a:prstGeom prst="rect">
            <a:avLst/>
          </a:prstGeom>
          <a:noFill/>
          <a:ln>
            <a:noFill/>
          </a:ln>
        </p:spPr>
        <p:txBody>
          <a:bodyPr spcFirstLastPara="1" wrap="square" lIns="91425" tIns="91425" rIns="91425" bIns="91425" anchor="b" anchorCtr="0">
            <a:noAutofit/>
          </a:bodyPr>
          <a:lstStyle>
            <a:lvl1pPr lvl="0" algn="l">
              <a:spcBef>
                <a:spcPts val="0"/>
              </a:spcBef>
              <a:spcAft>
                <a:spcPts val="0"/>
              </a:spcAft>
              <a:buClr>
                <a:schemeClr val="accent1"/>
              </a:buClr>
              <a:buSzPts val="2400"/>
              <a:buFont typeface="Trebuchet MS"/>
              <a:buNone/>
              <a:defRPr sz="2400"/>
            </a:lvl1pPr>
            <a:lvl2pPr lvl="1" algn="l">
              <a:spcBef>
                <a:spcPts val="0"/>
              </a:spcBef>
              <a:spcAft>
                <a:spcPts val="0"/>
              </a:spcAft>
              <a:buClr>
                <a:schemeClr val="dk2"/>
              </a:buClr>
              <a:buSzPts val="2400"/>
              <a:buNone/>
              <a:defRPr sz="2400"/>
            </a:lvl2pPr>
            <a:lvl3pPr lvl="2" algn="l">
              <a:spcBef>
                <a:spcPts val="0"/>
              </a:spcBef>
              <a:spcAft>
                <a:spcPts val="0"/>
              </a:spcAft>
              <a:buClr>
                <a:schemeClr val="dk2"/>
              </a:buClr>
              <a:buSzPts val="2400"/>
              <a:buNone/>
              <a:defRPr sz="2400"/>
            </a:lvl3pPr>
            <a:lvl4pPr lvl="3" algn="l">
              <a:spcBef>
                <a:spcPts val="0"/>
              </a:spcBef>
              <a:spcAft>
                <a:spcPts val="0"/>
              </a:spcAft>
              <a:buClr>
                <a:schemeClr val="dk2"/>
              </a:buClr>
              <a:buSzPts val="2400"/>
              <a:buNone/>
              <a:defRPr sz="2400"/>
            </a:lvl4pPr>
            <a:lvl5pPr lvl="4" algn="l">
              <a:spcBef>
                <a:spcPts val="0"/>
              </a:spcBef>
              <a:spcAft>
                <a:spcPts val="0"/>
              </a:spcAft>
              <a:buClr>
                <a:schemeClr val="dk2"/>
              </a:buClr>
              <a:buSzPts val="2400"/>
              <a:buNone/>
              <a:defRPr sz="2400"/>
            </a:lvl5pPr>
            <a:lvl6pPr lvl="5" algn="l">
              <a:spcBef>
                <a:spcPts val="0"/>
              </a:spcBef>
              <a:spcAft>
                <a:spcPts val="0"/>
              </a:spcAft>
              <a:buClr>
                <a:schemeClr val="dk2"/>
              </a:buClr>
              <a:buSzPts val="2400"/>
              <a:buNone/>
              <a:defRPr sz="2400"/>
            </a:lvl6pPr>
            <a:lvl7pPr lvl="6" algn="l">
              <a:spcBef>
                <a:spcPts val="0"/>
              </a:spcBef>
              <a:spcAft>
                <a:spcPts val="0"/>
              </a:spcAft>
              <a:buClr>
                <a:schemeClr val="dk2"/>
              </a:buClr>
              <a:buSzPts val="2400"/>
              <a:buNone/>
              <a:defRPr sz="2400"/>
            </a:lvl7pPr>
            <a:lvl8pPr lvl="7" algn="l">
              <a:spcBef>
                <a:spcPts val="0"/>
              </a:spcBef>
              <a:spcAft>
                <a:spcPts val="0"/>
              </a:spcAft>
              <a:buClr>
                <a:schemeClr val="dk2"/>
              </a:buClr>
              <a:buSzPts val="2400"/>
              <a:buNone/>
              <a:defRPr sz="2400"/>
            </a:lvl8pPr>
            <a:lvl9pPr lvl="8" algn="l">
              <a:spcBef>
                <a:spcPts val="0"/>
              </a:spcBef>
              <a:spcAft>
                <a:spcPts val="0"/>
              </a:spcAft>
              <a:buClr>
                <a:schemeClr val="dk2"/>
              </a:buClr>
              <a:buSzPts val="2400"/>
              <a:buNone/>
              <a:defRPr sz="2400"/>
            </a:lvl9pPr>
          </a:lstStyle>
          <a:p>
            <a:endParaRPr/>
          </a:p>
        </p:txBody>
      </p:sp>
      <p:sp>
        <p:nvSpPr>
          <p:cNvPr id="45" name="Google Shape;45;p14"/>
          <p:cNvSpPr txBox="1">
            <a:spLocks noGrp="1"/>
          </p:cNvSpPr>
          <p:nvPr>
            <p:ph type="body" idx="1"/>
          </p:nvPr>
        </p:nvSpPr>
        <p:spPr>
          <a:xfrm>
            <a:off x="226075" y="1465800"/>
            <a:ext cx="2808000" cy="3163500"/>
          </a:xfrm>
          <a:prstGeom prst="rect">
            <a:avLst/>
          </a:prstGeom>
          <a:noFill/>
          <a:ln>
            <a:noFill/>
          </a:ln>
        </p:spPr>
        <p:txBody>
          <a:bodyPr spcFirstLastPara="1" wrap="square" lIns="91425" tIns="91425" rIns="91425" bIns="91425" anchor="t" anchorCtr="0">
            <a:noAutofit/>
          </a:bodyPr>
          <a:lstStyle>
            <a:lvl1pPr marL="457200" lvl="0" indent="-304800" algn="l">
              <a:spcBef>
                <a:spcPts val="0"/>
              </a:spcBef>
              <a:spcAft>
                <a:spcPts val="0"/>
              </a:spcAft>
              <a:buClr>
                <a:schemeClr val="lt1"/>
              </a:buClr>
              <a:buSzPts val="1200"/>
              <a:buChar char="●"/>
              <a:defRPr sz="1200">
                <a:solidFill>
                  <a:schemeClr val="lt1"/>
                </a:solidFill>
              </a:defRPr>
            </a:lvl1pPr>
            <a:lvl2pPr marL="914400" lvl="1" indent="-304800" algn="l">
              <a:spcBef>
                <a:spcPts val="1600"/>
              </a:spcBef>
              <a:spcAft>
                <a:spcPts val="0"/>
              </a:spcAft>
              <a:buClr>
                <a:schemeClr val="lt1"/>
              </a:buClr>
              <a:buSzPts val="1200"/>
              <a:buChar char="○"/>
              <a:defRPr sz="1200">
                <a:solidFill>
                  <a:schemeClr val="lt1"/>
                </a:solidFill>
              </a:defRPr>
            </a:lvl2pPr>
            <a:lvl3pPr marL="1371600" lvl="2" indent="-304800" algn="l">
              <a:spcBef>
                <a:spcPts val="1600"/>
              </a:spcBef>
              <a:spcAft>
                <a:spcPts val="0"/>
              </a:spcAft>
              <a:buClr>
                <a:schemeClr val="lt1"/>
              </a:buClr>
              <a:buSzPts val="1200"/>
              <a:buChar char="■"/>
              <a:defRPr sz="1200">
                <a:solidFill>
                  <a:schemeClr val="lt1"/>
                </a:solidFill>
              </a:defRPr>
            </a:lvl3pPr>
            <a:lvl4pPr marL="1828800" lvl="3" indent="-304800" algn="l">
              <a:spcBef>
                <a:spcPts val="1600"/>
              </a:spcBef>
              <a:spcAft>
                <a:spcPts val="0"/>
              </a:spcAft>
              <a:buClr>
                <a:schemeClr val="lt1"/>
              </a:buClr>
              <a:buSzPts val="1200"/>
              <a:buChar char="●"/>
              <a:defRPr sz="1200">
                <a:solidFill>
                  <a:schemeClr val="lt1"/>
                </a:solidFill>
              </a:defRPr>
            </a:lvl4pPr>
            <a:lvl5pPr marL="2286000" lvl="4" indent="-304800" algn="l">
              <a:spcBef>
                <a:spcPts val="1600"/>
              </a:spcBef>
              <a:spcAft>
                <a:spcPts val="0"/>
              </a:spcAft>
              <a:buClr>
                <a:schemeClr val="lt1"/>
              </a:buClr>
              <a:buSzPts val="1200"/>
              <a:buChar char="○"/>
              <a:defRPr sz="1200">
                <a:solidFill>
                  <a:schemeClr val="lt1"/>
                </a:solidFill>
              </a:defRPr>
            </a:lvl5pPr>
            <a:lvl6pPr marL="2743200" lvl="5" indent="-304800" algn="l">
              <a:spcBef>
                <a:spcPts val="1600"/>
              </a:spcBef>
              <a:spcAft>
                <a:spcPts val="0"/>
              </a:spcAft>
              <a:buClr>
                <a:schemeClr val="lt1"/>
              </a:buClr>
              <a:buSzPts val="1200"/>
              <a:buChar char="■"/>
              <a:defRPr sz="1200">
                <a:solidFill>
                  <a:schemeClr val="lt1"/>
                </a:solidFill>
              </a:defRPr>
            </a:lvl6pPr>
            <a:lvl7pPr marL="3200400" lvl="6" indent="-304800" algn="l">
              <a:spcBef>
                <a:spcPts val="1600"/>
              </a:spcBef>
              <a:spcAft>
                <a:spcPts val="0"/>
              </a:spcAft>
              <a:buClr>
                <a:schemeClr val="lt1"/>
              </a:buClr>
              <a:buSzPts val="1200"/>
              <a:buChar char="●"/>
              <a:defRPr sz="1200">
                <a:solidFill>
                  <a:schemeClr val="lt1"/>
                </a:solidFill>
              </a:defRPr>
            </a:lvl7pPr>
            <a:lvl8pPr marL="3657600" lvl="7" indent="-304800" algn="l">
              <a:spcBef>
                <a:spcPts val="1600"/>
              </a:spcBef>
              <a:spcAft>
                <a:spcPts val="0"/>
              </a:spcAft>
              <a:buClr>
                <a:schemeClr val="lt1"/>
              </a:buClr>
              <a:buSzPts val="1200"/>
              <a:buChar char="○"/>
              <a:defRPr sz="1200">
                <a:solidFill>
                  <a:schemeClr val="lt1"/>
                </a:solidFill>
              </a:defRPr>
            </a:lvl8pPr>
            <a:lvl9pPr marL="4114800" lvl="8" indent="-304800" algn="l">
              <a:spcBef>
                <a:spcPts val="1600"/>
              </a:spcBef>
              <a:spcAft>
                <a:spcPts val="1600"/>
              </a:spcAft>
              <a:buClr>
                <a:schemeClr val="lt1"/>
              </a:buClr>
              <a:buSzPts val="1200"/>
              <a:buChar char="■"/>
              <a:defRPr sz="1200">
                <a:solidFill>
                  <a:schemeClr val="lt1"/>
                </a:solidFill>
              </a:defRPr>
            </a:lvl9pPr>
          </a:lstStyle>
          <a:p>
            <a:endParaRPr/>
          </a:p>
        </p:txBody>
      </p:sp>
      <p:sp>
        <p:nvSpPr>
          <p:cNvPr id="46" name="Google Shape;46;p14"/>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dk2"/>
              </a:buClr>
              <a:buSzPts val="4200"/>
              <a:buFont typeface="Trebuchet MS"/>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15"/>
          <p:cNvSpPr txBox="1">
            <a:spLocks noGrp="1"/>
          </p:cNvSpPr>
          <p:nvPr>
            <p:ph type="subTitle" idx="1"/>
          </p:nvPr>
        </p:nvSpPr>
        <p:spPr>
          <a:xfrm>
            <a:off x="265500" y="2779467"/>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1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spcBef>
                <a:spcPts val="0"/>
              </a:spcBef>
              <a:spcAft>
                <a:spcPts val="0"/>
              </a:spcAft>
              <a:buClr>
                <a:schemeClr val="lt1"/>
              </a:buClr>
              <a:buSzPts val="1800"/>
              <a:buChar char="●"/>
              <a:defRPr>
                <a:solidFill>
                  <a:schemeClr val="lt1"/>
                </a:solidFill>
              </a:defRPr>
            </a:lvl1pPr>
            <a:lvl2pPr marL="914400" lvl="1" indent="-317500" algn="l">
              <a:spcBef>
                <a:spcPts val="1600"/>
              </a:spcBef>
              <a:spcAft>
                <a:spcPts val="0"/>
              </a:spcAft>
              <a:buClr>
                <a:schemeClr val="lt1"/>
              </a:buClr>
              <a:buSzPts val="1400"/>
              <a:buChar char="○"/>
              <a:defRPr>
                <a:solidFill>
                  <a:schemeClr val="lt1"/>
                </a:solidFill>
              </a:defRPr>
            </a:lvl2pPr>
            <a:lvl3pPr marL="1371600" lvl="2" indent="-317500" algn="l">
              <a:spcBef>
                <a:spcPts val="1600"/>
              </a:spcBef>
              <a:spcAft>
                <a:spcPts val="0"/>
              </a:spcAft>
              <a:buClr>
                <a:schemeClr val="lt1"/>
              </a:buClr>
              <a:buSzPts val="1400"/>
              <a:buChar char="■"/>
              <a:defRPr>
                <a:solidFill>
                  <a:schemeClr val="lt1"/>
                </a:solidFill>
              </a:defRPr>
            </a:lvl3pPr>
            <a:lvl4pPr marL="1828800" lvl="3" indent="-317500" algn="l">
              <a:spcBef>
                <a:spcPts val="1600"/>
              </a:spcBef>
              <a:spcAft>
                <a:spcPts val="0"/>
              </a:spcAft>
              <a:buClr>
                <a:schemeClr val="lt1"/>
              </a:buClr>
              <a:buSzPts val="1400"/>
              <a:buChar char="●"/>
              <a:defRPr>
                <a:solidFill>
                  <a:schemeClr val="lt1"/>
                </a:solidFill>
              </a:defRPr>
            </a:lvl4pPr>
            <a:lvl5pPr marL="2286000" lvl="4" indent="-317500" algn="l">
              <a:spcBef>
                <a:spcPts val="1600"/>
              </a:spcBef>
              <a:spcAft>
                <a:spcPts val="0"/>
              </a:spcAft>
              <a:buClr>
                <a:schemeClr val="lt1"/>
              </a:buClr>
              <a:buSzPts val="1400"/>
              <a:buChar char="○"/>
              <a:defRPr>
                <a:solidFill>
                  <a:schemeClr val="lt1"/>
                </a:solidFill>
              </a:defRPr>
            </a:lvl5pPr>
            <a:lvl6pPr marL="2743200" lvl="5" indent="-317500" algn="l">
              <a:spcBef>
                <a:spcPts val="1600"/>
              </a:spcBef>
              <a:spcAft>
                <a:spcPts val="0"/>
              </a:spcAft>
              <a:buClr>
                <a:schemeClr val="lt1"/>
              </a:buClr>
              <a:buSzPts val="1400"/>
              <a:buChar char="■"/>
              <a:defRPr>
                <a:solidFill>
                  <a:schemeClr val="lt1"/>
                </a:solidFill>
              </a:defRPr>
            </a:lvl6pPr>
            <a:lvl7pPr marL="3200400" lvl="6" indent="-317500" algn="l">
              <a:spcBef>
                <a:spcPts val="1600"/>
              </a:spcBef>
              <a:spcAft>
                <a:spcPts val="0"/>
              </a:spcAft>
              <a:buClr>
                <a:schemeClr val="lt1"/>
              </a:buClr>
              <a:buSzPts val="1400"/>
              <a:buChar char="●"/>
              <a:defRPr>
                <a:solidFill>
                  <a:schemeClr val="lt1"/>
                </a:solidFill>
              </a:defRPr>
            </a:lvl7pPr>
            <a:lvl8pPr marL="3657600" lvl="7" indent="-317500" algn="l">
              <a:spcBef>
                <a:spcPts val="1600"/>
              </a:spcBef>
              <a:spcAft>
                <a:spcPts val="0"/>
              </a:spcAft>
              <a:buClr>
                <a:schemeClr val="lt1"/>
              </a:buClr>
              <a:buSzPts val="1400"/>
              <a:buChar char="○"/>
              <a:defRPr>
                <a:solidFill>
                  <a:schemeClr val="lt1"/>
                </a:solidFill>
              </a:defRPr>
            </a:lvl8pPr>
            <a:lvl9pPr marL="4114800" lvl="8" indent="-317500" algn="l">
              <a:spcBef>
                <a:spcPts val="1600"/>
              </a:spcBef>
              <a:spcAft>
                <a:spcPts val="1600"/>
              </a:spcAft>
              <a:buClr>
                <a:schemeClr val="lt1"/>
              </a:buClr>
              <a:buSzPts val="1400"/>
              <a:buChar char="■"/>
              <a:defRPr>
                <a:solidFill>
                  <a:schemeClr val="lt1"/>
                </a:solidFill>
              </a:defRPr>
            </a:lvl9pPr>
          </a:lstStyle>
          <a:p>
            <a:endParaRPr/>
          </a:p>
        </p:txBody>
      </p:sp>
      <p:sp>
        <p:nvSpPr>
          <p:cNvPr id="51" name="Google Shape;51;p15"/>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marL="0" marR="0" lvl="0"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1pPr>
            <a:lvl2pPr marL="0" marR="0" lvl="1"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2pPr>
            <a:lvl3pPr marL="0" marR="0" lvl="2"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3pPr>
            <a:lvl4pPr marL="0" marR="0" lvl="3"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4pPr>
            <a:lvl5pPr marL="0" marR="0" lvl="4"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5pPr>
            <a:lvl6pPr marL="0" marR="0" lvl="5"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6pPr>
            <a:lvl7pPr marL="0" marR="0" lvl="6"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7pPr>
            <a:lvl8pPr marL="0" marR="0" lvl="7"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8pPr>
            <a:lvl9pPr marL="0" marR="0" lvl="8" indent="0" algn="r">
              <a:spcBef>
                <a:spcPts val="0"/>
              </a:spcBef>
              <a:spcAft>
                <a:spcPts val="0"/>
              </a:spcAft>
              <a:buClr>
                <a:schemeClr val="lt1"/>
              </a:buClr>
              <a:buSzPts val="675"/>
              <a:buFont typeface="Trebuchet MS"/>
              <a:buNone/>
              <a:defRPr sz="675">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55" name="Google Shape;55;p16"/>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508001" y="2025651"/>
            <a:ext cx="6447501" cy="13699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000"/>
              <a:buFont typeface="Trebuchet MS"/>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508001" y="3395586"/>
            <a:ext cx="6447501"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750"/>
              </a:spcBef>
              <a:spcAft>
                <a:spcPts val="0"/>
              </a:spcAft>
              <a:buSzPts val="1200"/>
              <a:buNone/>
              <a:defRPr sz="1500">
                <a:solidFill>
                  <a:srgbClr val="7F7F7F"/>
                </a:solidFill>
              </a:defRPr>
            </a:lvl1pPr>
            <a:lvl2pPr marL="914400" lvl="1" indent="-228600" algn="l">
              <a:spcBef>
                <a:spcPts val="750"/>
              </a:spcBef>
              <a:spcAft>
                <a:spcPts val="0"/>
              </a:spcAft>
              <a:buSzPts val="1080"/>
              <a:buNone/>
              <a:defRPr sz="1350">
                <a:solidFill>
                  <a:srgbClr val="888888"/>
                </a:solidFill>
              </a:defRPr>
            </a:lvl2pPr>
            <a:lvl3pPr marL="1371600" lvl="2" indent="-228600" algn="l">
              <a:spcBef>
                <a:spcPts val="750"/>
              </a:spcBef>
              <a:spcAft>
                <a:spcPts val="0"/>
              </a:spcAft>
              <a:buSzPts val="960"/>
              <a:buNone/>
              <a:defRPr sz="1200">
                <a:solidFill>
                  <a:srgbClr val="888888"/>
                </a:solidFill>
              </a:defRPr>
            </a:lvl3pPr>
            <a:lvl4pPr marL="1828800" lvl="3" indent="-228600" algn="l">
              <a:spcBef>
                <a:spcPts val="750"/>
              </a:spcBef>
              <a:spcAft>
                <a:spcPts val="0"/>
              </a:spcAft>
              <a:buSzPts val="840"/>
              <a:buNone/>
              <a:defRPr sz="1050">
                <a:solidFill>
                  <a:srgbClr val="888888"/>
                </a:solidFill>
              </a:defRPr>
            </a:lvl4pPr>
            <a:lvl5pPr marL="2286000" lvl="4" indent="-228600" algn="l">
              <a:spcBef>
                <a:spcPts val="750"/>
              </a:spcBef>
              <a:spcAft>
                <a:spcPts val="0"/>
              </a:spcAft>
              <a:buSzPts val="840"/>
              <a:buNone/>
              <a:defRPr sz="1050">
                <a:solidFill>
                  <a:srgbClr val="888888"/>
                </a:solidFill>
              </a:defRPr>
            </a:lvl5pPr>
            <a:lvl6pPr marL="2743200" lvl="5" indent="-228600" algn="l">
              <a:spcBef>
                <a:spcPts val="750"/>
              </a:spcBef>
              <a:spcAft>
                <a:spcPts val="0"/>
              </a:spcAft>
              <a:buSzPts val="840"/>
              <a:buNone/>
              <a:defRPr sz="1050">
                <a:solidFill>
                  <a:srgbClr val="888888"/>
                </a:solidFill>
              </a:defRPr>
            </a:lvl6pPr>
            <a:lvl7pPr marL="3200400" lvl="6" indent="-228600" algn="l">
              <a:spcBef>
                <a:spcPts val="750"/>
              </a:spcBef>
              <a:spcAft>
                <a:spcPts val="0"/>
              </a:spcAft>
              <a:buSzPts val="840"/>
              <a:buNone/>
              <a:defRPr sz="1050">
                <a:solidFill>
                  <a:srgbClr val="888888"/>
                </a:solidFill>
              </a:defRPr>
            </a:lvl7pPr>
            <a:lvl8pPr marL="3657600" lvl="7" indent="-228600" algn="l">
              <a:spcBef>
                <a:spcPts val="750"/>
              </a:spcBef>
              <a:spcAft>
                <a:spcPts val="0"/>
              </a:spcAft>
              <a:buSzPts val="840"/>
              <a:buNone/>
              <a:defRPr sz="1050">
                <a:solidFill>
                  <a:srgbClr val="888888"/>
                </a:solidFill>
              </a:defRPr>
            </a:lvl8pPr>
            <a:lvl9pPr marL="4114800" lvl="8" indent="-228600" algn="l">
              <a:spcBef>
                <a:spcPts val="750"/>
              </a:spcBef>
              <a:spcAft>
                <a:spcPts val="0"/>
              </a:spcAft>
              <a:buSzPts val="840"/>
              <a:buNone/>
              <a:defRPr sz="1050">
                <a:solidFill>
                  <a:srgbClr val="888888"/>
                </a:solidFill>
              </a:defRPr>
            </a:lvl9pPr>
          </a:lstStyle>
          <a:p>
            <a:endParaRPr/>
          </a:p>
        </p:txBody>
      </p:sp>
      <p:sp>
        <p:nvSpPr>
          <p:cNvPr id="61" name="Google Shape;61;p17"/>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508001" y="1620442"/>
            <a:ext cx="3138026" cy="2910579"/>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7" name="Google Shape;67;p18"/>
          <p:cNvSpPr txBox="1">
            <a:spLocks noGrp="1"/>
          </p:cNvSpPr>
          <p:nvPr>
            <p:ph type="body" idx="2"/>
          </p:nvPr>
        </p:nvSpPr>
        <p:spPr>
          <a:xfrm>
            <a:off x="3817477" y="1620442"/>
            <a:ext cx="3138026" cy="2910580"/>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68" name="Google Shape;68;p18"/>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27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506809" y="1620737"/>
            <a:ext cx="3139217"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74" name="Google Shape;74;p19"/>
          <p:cNvSpPr txBox="1">
            <a:spLocks noGrp="1"/>
          </p:cNvSpPr>
          <p:nvPr>
            <p:ph type="body" idx="2"/>
          </p:nvPr>
        </p:nvSpPr>
        <p:spPr>
          <a:xfrm>
            <a:off x="506809" y="2052934"/>
            <a:ext cx="3139217"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75" name="Google Shape;75;p19"/>
          <p:cNvSpPr txBox="1">
            <a:spLocks noGrp="1"/>
          </p:cNvSpPr>
          <p:nvPr>
            <p:ph type="body" idx="3"/>
          </p:nvPr>
        </p:nvSpPr>
        <p:spPr>
          <a:xfrm>
            <a:off x="3816287" y="1620737"/>
            <a:ext cx="3139214" cy="432197"/>
          </a:xfrm>
          <a:prstGeom prst="rect">
            <a:avLst/>
          </a:prstGeom>
          <a:noFill/>
          <a:ln>
            <a:noFill/>
          </a:ln>
        </p:spPr>
        <p:txBody>
          <a:bodyPr spcFirstLastPara="1" wrap="square" lIns="91425" tIns="45700" rIns="91425" bIns="45700" anchor="b" anchorCtr="0">
            <a:noAutofit/>
          </a:bodyPr>
          <a:lstStyle>
            <a:lvl1pPr marL="457200" lvl="0" indent="-228600" algn="l">
              <a:spcBef>
                <a:spcPts val="750"/>
              </a:spcBef>
              <a:spcAft>
                <a:spcPts val="0"/>
              </a:spcAft>
              <a:buSzPts val="1440"/>
              <a:buNone/>
              <a:defRPr sz="1800" b="0"/>
            </a:lvl1pPr>
            <a:lvl2pPr marL="914400" lvl="1" indent="-228600" algn="l">
              <a:spcBef>
                <a:spcPts val="750"/>
              </a:spcBef>
              <a:spcAft>
                <a:spcPts val="0"/>
              </a:spcAft>
              <a:buSzPts val="1200"/>
              <a:buNone/>
              <a:defRPr sz="1500" b="1"/>
            </a:lvl2pPr>
            <a:lvl3pPr marL="1371600" lvl="2" indent="-228600" algn="l">
              <a:spcBef>
                <a:spcPts val="750"/>
              </a:spcBef>
              <a:spcAft>
                <a:spcPts val="0"/>
              </a:spcAft>
              <a:buSzPts val="1080"/>
              <a:buNone/>
              <a:defRPr sz="1350" b="1"/>
            </a:lvl3pPr>
            <a:lvl4pPr marL="1828800" lvl="3" indent="-228600" algn="l">
              <a:spcBef>
                <a:spcPts val="750"/>
              </a:spcBef>
              <a:spcAft>
                <a:spcPts val="0"/>
              </a:spcAft>
              <a:buSzPts val="960"/>
              <a:buNone/>
              <a:defRPr sz="1200" b="1"/>
            </a:lvl4pPr>
            <a:lvl5pPr marL="2286000" lvl="4" indent="-228600" algn="l">
              <a:spcBef>
                <a:spcPts val="750"/>
              </a:spcBef>
              <a:spcAft>
                <a:spcPts val="0"/>
              </a:spcAft>
              <a:buSzPts val="960"/>
              <a:buNone/>
              <a:defRPr sz="1200" b="1"/>
            </a:lvl5pPr>
            <a:lvl6pPr marL="2743200" lvl="5" indent="-228600" algn="l">
              <a:spcBef>
                <a:spcPts val="750"/>
              </a:spcBef>
              <a:spcAft>
                <a:spcPts val="0"/>
              </a:spcAft>
              <a:buSzPts val="960"/>
              <a:buNone/>
              <a:defRPr sz="1200" b="1"/>
            </a:lvl6pPr>
            <a:lvl7pPr marL="3200400" lvl="6" indent="-228600" algn="l">
              <a:spcBef>
                <a:spcPts val="750"/>
              </a:spcBef>
              <a:spcAft>
                <a:spcPts val="0"/>
              </a:spcAft>
              <a:buSzPts val="960"/>
              <a:buNone/>
              <a:defRPr sz="1200" b="1"/>
            </a:lvl7pPr>
            <a:lvl8pPr marL="3657600" lvl="7" indent="-228600" algn="l">
              <a:spcBef>
                <a:spcPts val="750"/>
              </a:spcBef>
              <a:spcAft>
                <a:spcPts val="0"/>
              </a:spcAft>
              <a:buSzPts val="960"/>
              <a:buNone/>
              <a:defRPr sz="1200" b="1"/>
            </a:lvl8pPr>
            <a:lvl9pPr marL="4114800" lvl="8" indent="-228600" algn="l">
              <a:spcBef>
                <a:spcPts val="750"/>
              </a:spcBef>
              <a:spcAft>
                <a:spcPts val="0"/>
              </a:spcAft>
              <a:buSzPts val="960"/>
              <a:buNone/>
              <a:defRPr sz="1200" b="1"/>
            </a:lvl9pPr>
          </a:lstStyle>
          <a:p>
            <a:endParaRPr/>
          </a:p>
        </p:txBody>
      </p:sp>
      <p:sp>
        <p:nvSpPr>
          <p:cNvPr id="76" name="Google Shape;76;p19"/>
          <p:cNvSpPr txBox="1">
            <a:spLocks noGrp="1"/>
          </p:cNvSpPr>
          <p:nvPr>
            <p:ph type="body" idx="4"/>
          </p:nvPr>
        </p:nvSpPr>
        <p:spPr>
          <a:xfrm>
            <a:off x="3816288" y="2052934"/>
            <a:ext cx="3139213" cy="2478088"/>
          </a:xfrm>
          <a:prstGeom prst="rect">
            <a:avLst/>
          </a:prstGeom>
          <a:noFill/>
          <a:ln>
            <a:noFill/>
          </a:ln>
        </p:spPr>
        <p:txBody>
          <a:bodyPr spcFirstLastPara="1" wrap="square" lIns="91425" tIns="45700" rIns="91425" bIns="45700" anchor="t" anchorCtr="0">
            <a:normAutofit/>
          </a:bodyPr>
          <a:lstStyle>
            <a:lvl1pPr marL="457200" lvl="0" indent="-320040" algn="l">
              <a:spcBef>
                <a:spcPts val="750"/>
              </a:spcBef>
              <a:spcAft>
                <a:spcPts val="0"/>
              </a:spcAft>
              <a:buSzPts val="1440"/>
              <a:buChar char="►"/>
              <a:defRPr/>
            </a:lvl1pPr>
            <a:lvl2pPr marL="914400" lvl="1" indent="-320040" algn="l">
              <a:spcBef>
                <a:spcPts val="750"/>
              </a:spcBef>
              <a:spcAft>
                <a:spcPts val="0"/>
              </a:spcAft>
              <a:buSzPts val="1440"/>
              <a:buChar char="►"/>
              <a:defRPr/>
            </a:lvl2pPr>
            <a:lvl3pPr marL="1371600" lvl="2" indent="-320039" algn="l">
              <a:spcBef>
                <a:spcPts val="750"/>
              </a:spcBef>
              <a:spcAft>
                <a:spcPts val="0"/>
              </a:spcAft>
              <a:buSzPts val="1440"/>
              <a:buChar char="►"/>
              <a:defRPr/>
            </a:lvl3pPr>
            <a:lvl4pPr marL="1828800" lvl="3" indent="-320039" algn="l">
              <a:spcBef>
                <a:spcPts val="750"/>
              </a:spcBef>
              <a:spcAft>
                <a:spcPts val="0"/>
              </a:spcAft>
              <a:buSzPts val="1440"/>
              <a:buChar char="►"/>
              <a:defRPr/>
            </a:lvl4pPr>
            <a:lvl5pPr marL="2286000" lvl="4" indent="-320039" algn="l">
              <a:spcBef>
                <a:spcPts val="750"/>
              </a:spcBef>
              <a:spcAft>
                <a:spcPts val="0"/>
              </a:spcAft>
              <a:buSzPts val="1440"/>
              <a:buChar char="►"/>
              <a:defRPr/>
            </a:lvl5pPr>
            <a:lvl6pPr marL="2743200" lvl="5" indent="-320039" algn="l">
              <a:spcBef>
                <a:spcPts val="750"/>
              </a:spcBef>
              <a:spcAft>
                <a:spcPts val="0"/>
              </a:spcAft>
              <a:buSzPts val="1440"/>
              <a:buChar char="►"/>
              <a:defRPr/>
            </a:lvl6pPr>
            <a:lvl7pPr marL="3200400" lvl="6" indent="-320039" algn="l">
              <a:spcBef>
                <a:spcPts val="750"/>
              </a:spcBef>
              <a:spcAft>
                <a:spcPts val="0"/>
              </a:spcAft>
              <a:buSzPts val="1440"/>
              <a:buChar char="►"/>
              <a:defRPr/>
            </a:lvl7pPr>
            <a:lvl8pPr marL="3657600" lvl="7" indent="-320040" algn="l">
              <a:spcBef>
                <a:spcPts val="750"/>
              </a:spcBef>
              <a:spcAft>
                <a:spcPts val="0"/>
              </a:spcAft>
              <a:buSzPts val="1440"/>
              <a:buChar char="►"/>
              <a:defRPr/>
            </a:lvl8pPr>
            <a:lvl9pPr marL="4114800" lvl="8" indent="-320040" algn="l">
              <a:spcBef>
                <a:spcPts val="750"/>
              </a:spcBef>
              <a:spcAft>
                <a:spcPts val="0"/>
              </a:spcAft>
              <a:buSzPts val="1440"/>
              <a:buChar char="►"/>
              <a:defRPr/>
            </a:lvl9pPr>
          </a:lstStyle>
          <a:p>
            <a:endParaRPr/>
          </a:p>
        </p:txBody>
      </p:sp>
      <p:sp>
        <p:nvSpPr>
          <p:cNvPr id="77" name="Google Shape;77;p19"/>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accent1"/>
              </a:buClr>
              <a:buSzPts val="600"/>
              <a:buFont typeface="Trebuchet MS"/>
              <a:buNone/>
              <a:defRPr/>
            </a:lvl1pPr>
            <a:lvl2pPr marL="0" lvl="1" indent="0" algn="r">
              <a:spcBef>
                <a:spcPts val="0"/>
              </a:spcBef>
              <a:spcAft>
                <a:spcPts val="0"/>
              </a:spcAft>
              <a:buClr>
                <a:schemeClr val="accent1"/>
              </a:buClr>
              <a:buSzPts val="600"/>
              <a:buFont typeface="Trebuchet MS"/>
              <a:buNone/>
              <a:defRPr/>
            </a:lvl2pPr>
            <a:lvl3pPr marL="0" lvl="2" indent="0" algn="r">
              <a:spcBef>
                <a:spcPts val="0"/>
              </a:spcBef>
              <a:spcAft>
                <a:spcPts val="0"/>
              </a:spcAft>
              <a:buClr>
                <a:schemeClr val="accent1"/>
              </a:buClr>
              <a:buSzPts val="600"/>
              <a:buFont typeface="Trebuchet MS"/>
              <a:buNone/>
              <a:defRPr/>
            </a:lvl3pPr>
            <a:lvl4pPr marL="0" lvl="3" indent="0" algn="r">
              <a:spcBef>
                <a:spcPts val="0"/>
              </a:spcBef>
              <a:spcAft>
                <a:spcPts val="0"/>
              </a:spcAft>
              <a:buClr>
                <a:schemeClr val="accent1"/>
              </a:buClr>
              <a:buSzPts val="600"/>
              <a:buFont typeface="Trebuchet MS"/>
              <a:buNone/>
              <a:defRPr/>
            </a:lvl4pPr>
            <a:lvl5pPr marL="0" lvl="4" indent="0" algn="r">
              <a:spcBef>
                <a:spcPts val="0"/>
              </a:spcBef>
              <a:spcAft>
                <a:spcPts val="0"/>
              </a:spcAft>
              <a:buClr>
                <a:schemeClr val="accent1"/>
              </a:buClr>
              <a:buSzPts val="600"/>
              <a:buFont typeface="Trebuchet MS"/>
              <a:buNone/>
              <a:defRPr/>
            </a:lvl5pPr>
            <a:lvl6pPr marL="0" lvl="5" indent="0" algn="r">
              <a:spcBef>
                <a:spcPts val="0"/>
              </a:spcBef>
              <a:spcAft>
                <a:spcPts val="0"/>
              </a:spcAft>
              <a:buClr>
                <a:schemeClr val="accent1"/>
              </a:buClr>
              <a:buSzPts val="600"/>
              <a:buFont typeface="Trebuchet MS"/>
              <a:buNone/>
              <a:defRPr/>
            </a:lvl6pPr>
            <a:lvl7pPr marL="0" lvl="6" indent="0" algn="r">
              <a:spcBef>
                <a:spcPts val="0"/>
              </a:spcBef>
              <a:spcAft>
                <a:spcPts val="0"/>
              </a:spcAft>
              <a:buClr>
                <a:schemeClr val="accent1"/>
              </a:buClr>
              <a:buSzPts val="600"/>
              <a:buFont typeface="Trebuchet MS"/>
              <a:buNone/>
              <a:defRPr/>
            </a:lvl7pPr>
            <a:lvl8pPr marL="0" lvl="7" indent="0" algn="r">
              <a:spcBef>
                <a:spcPts val="0"/>
              </a:spcBef>
              <a:spcAft>
                <a:spcPts val="0"/>
              </a:spcAft>
              <a:buClr>
                <a:schemeClr val="accent1"/>
              </a:buClr>
              <a:buSzPts val="600"/>
              <a:buFont typeface="Trebuchet MS"/>
              <a:buNone/>
              <a:defRPr/>
            </a:lvl8pPr>
            <a:lvl9pPr marL="0" lvl="8" indent="0" algn="r">
              <a:spcBef>
                <a:spcPts val="0"/>
              </a:spcBef>
              <a:spcAft>
                <a:spcPts val="0"/>
              </a:spcAft>
              <a:buClr>
                <a:schemeClr val="accent1"/>
              </a:buClr>
              <a:buSzPts val="600"/>
              <a:buFont typeface="Trebuchet M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1"/>
          <p:cNvGrpSpPr/>
          <p:nvPr/>
        </p:nvGrpSpPr>
        <p:grpSpPr>
          <a:xfrm>
            <a:off x="0" y="-6350"/>
            <a:ext cx="9144000" cy="5149850"/>
            <a:chOff x="0" y="-8467"/>
            <a:chExt cx="12192000" cy="6866467"/>
          </a:xfrm>
        </p:grpSpPr>
        <p:cxnSp>
          <p:nvCxnSpPr>
            <p:cNvPr id="7" name="Google Shape;7;p1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8" name="Google Shape;8;p1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9" name="Google Shape;9;p1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1"/>
            <p:cNvSpPr/>
            <p:nvPr/>
          </p:nvSpPr>
          <p:spPr>
            <a:xfrm>
              <a:off x="8932333" y="3048000"/>
              <a:ext cx="3259667" cy="3810000"/>
            </a:xfrm>
            <a:prstGeom prst="triangle">
              <a:avLst>
                <a:gd name="adj" fmla="val 100000"/>
              </a:avLst>
            </a:prstGeom>
            <a:solidFill>
              <a:srgbClr val="306786">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06786">
                <a:alpha val="49803"/>
              </a:srgbClr>
            </a:solidFill>
            <a:ln>
              <a:noFill/>
            </a:ln>
          </p:spPr>
        </p:sp>
        <p:sp>
          <p:nvSpPr>
            <p:cNvPr id="13" name="Google Shape;13;p1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4" name="Google Shape;14;p1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C891D">
                <a:alpha val="80000"/>
              </a:srgbClr>
            </a:solidFill>
            <a:ln>
              <a:noFill/>
            </a:ln>
          </p:spPr>
        </p:sp>
        <p:sp>
          <p:nvSpPr>
            <p:cNvPr id="15" name="Google Shape;15;p11"/>
            <p:cNvSpPr/>
            <p:nvPr/>
          </p:nvSpPr>
          <p:spPr>
            <a:xfrm>
              <a:off x="10371666" y="3589867"/>
              <a:ext cx="1817159" cy="3268133"/>
            </a:xfrm>
            <a:prstGeom prst="triangle">
              <a:avLst>
                <a:gd name="adj" fmla="val 100000"/>
              </a:avLst>
            </a:prstGeom>
            <a:solidFill>
              <a:srgbClr val="306786">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1"/>
          <p:cNvSpPr txBox="1">
            <a:spLocks noGrp="1"/>
          </p:cNvSpPr>
          <p:nvPr>
            <p:ph type="title"/>
          </p:nvPr>
        </p:nvSpPr>
        <p:spPr>
          <a:xfrm>
            <a:off x="508001" y="457200"/>
            <a:ext cx="6447501" cy="9906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1"/>
          <p:cNvSpPr txBox="1">
            <a:spLocks noGrp="1"/>
          </p:cNvSpPr>
          <p:nvPr>
            <p:ph type="body" idx="1"/>
          </p:nvPr>
        </p:nvSpPr>
        <p:spPr>
          <a:xfrm>
            <a:off x="508001" y="1620442"/>
            <a:ext cx="6447501" cy="2910580"/>
          </a:xfrm>
          <a:prstGeom prst="rect">
            <a:avLst/>
          </a:prstGeom>
          <a:noFill/>
          <a:ln>
            <a:noFill/>
          </a:ln>
        </p:spPr>
        <p:txBody>
          <a:bodyPr spcFirstLastPara="1" wrap="square" lIns="91425" tIns="45700" rIns="91425" bIns="45700" anchor="t" anchorCtr="0">
            <a:normAutofit/>
          </a:bodyPr>
          <a:lstStyle>
            <a:lvl1pPr marL="457200" marR="0" lvl="0" indent="-297180" algn="l" rtl="0">
              <a:spcBef>
                <a:spcPts val="750"/>
              </a:spcBef>
              <a:spcAft>
                <a:spcPts val="0"/>
              </a:spcAft>
              <a:buClr>
                <a:schemeClr val="accent1"/>
              </a:buClr>
              <a:buSzPts val="1080"/>
              <a:buFont typeface="Noto Sans Symbols"/>
              <a:buChar char="►"/>
              <a:defRPr sz="1350" b="0" i="0" u="none" strike="noStrike" cap="none">
                <a:solidFill>
                  <a:srgbClr val="3F3F3F"/>
                </a:solidFill>
                <a:latin typeface="Trebuchet MS"/>
                <a:ea typeface="Trebuchet MS"/>
                <a:cs typeface="Trebuchet MS"/>
                <a:sym typeface="Trebuchet MS"/>
              </a:defRPr>
            </a:lvl1pPr>
            <a:lvl2pPr marL="914400" marR="0" lvl="1" indent="-289560" algn="l" rtl="0">
              <a:spcBef>
                <a:spcPts val="75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81939" algn="l" rtl="0">
              <a:spcBef>
                <a:spcPts val="750"/>
              </a:spcBef>
              <a:spcAft>
                <a:spcPts val="0"/>
              </a:spcAft>
              <a:buClr>
                <a:schemeClr val="accent1"/>
              </a:buClr>
              <a:buSzPts val="840"/>
              <a:buFont typeface="Noto Sans Symbols"/>
              <a:buChar char="►"/>
              <a:defRPr sz="1050" b="0" i="0" u="none" strike="noStrike" cap="none">
                <a:solidFill>
                  <a:srgbClr val="3F3F3F"/>
                </a:solidFill>
                <a:latin typeface="Trebuchet MS"/>
                <a:ea typeface="Trebuchet MS"/>
                <a:cs typeface="Trebuchet MS"/>
                <a:sym typeface="Trebuchet MS"/>
              </a:defRPr>
            </a:lvl3pPr>
            <a:lvl4pPr marL="1828800" marR="0" lvl="3" indent="-274319"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4320" algn="l" rtl="0">
              <a:spcBef>
                <a:spcPts val="750"/>
              </a:spcBef>
              <a:spcAft>
                <a:spcPts val="0"/>
              </a:spcAft>
              <a:buClr>
                <a:schemeClr val="accent1"/>
              </a:buClr>
              <a:buSzPts val="72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1"/>
          <p:cNvSpPr txBox="1">
            <a:spLocks noGrp="1"/>
          </p:cNvSpPr>
          <p:nvPr>
            <p:ph type="dt" idx="10"/>
          </p:nvPr>
        </p:nvSpPr>
        <p:spPr>
          <a:xfrm>
            <a:off x="5403850" y="4531022"/>
            <a:ext cx="683954" cy="273844"/>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1"/>
          <p:cNvSpPr txBox="1">
            <a:spLocks noGrp="1"/>
          </p:cNvSpPr>
          <p:nvPr>
            <p:ph type="ftr" idx="11"/>
          </p:nvPr>
        </p:nvSpPr>
        <p:spPr>
          <a:xfrm>
            <a:off x="508001" y="4531022"/>
            <a:ext cx="4723209"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1"/>
          <p:cNvSpPr txBox="1">
            <a:spLocks noGrp="1"/>
          </p:cNvSpPr>
          <p:nvPr>
            <p:ph type="sldNum" idx="12"/>
          </p:nvPr>
        </p:nvSpPr>
        <p:spPr>
          <a:xfrm>
            <a:off x="6442998" y="4531022"/>
            <a:ext cx="512504"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1pPr>
            <a:lvl2pPr marL="0" marR="0" lvl="1"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2pPr>
            <a:lvl3pPr marL="0" marR="0" lvl="2"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3pPr>
            <a:lvl4pPr marL="0" marR="0" lvl="3"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4pPr>
            <a:lvl5pPr marL="0" marR="0" lvl="4"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5pPr>
            <a:lvl6pPr marL="0" marR="0" lvl="5"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6pPr>
            <a:lvl7pPr marL="0" marR="0" lvl="6"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7pPr>
            <a:lvl8pPr marL="0" marR="0" lvl="7"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8pPr>
            <a:lvl9pPr marL="0" marR="0" lvl="8" indent="0" algn="r" rtl="0">
              <a:spcBef>
                <a:spcPts val="0"/>
              </a:spcBef>
              <a:spcAft>
                <a:spcPts val="0"/>
              </a:spcAft>
              <a:buClr>
                <a:schemeClr val="accent1"/>
              </a:buClr>
              <a:buSzPts val="675"/>
              <a:buFont typeface="Trebuchet MS"/>
              <a:buNone/>
              <a:defRPr sz="675"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1"/>
          <p:cNvSpPr txBox="1">
            <a:spLocks noGrp="1"/>
          </p:cNvSpPr>
          <p:nvPr>
            <p:ph type="ctrTitle"/>
          </p:nvPr>
        </p:nvSpPr>
        <p:spPr>
          <a:xfrm>
            <a:off x="3730752" y="948985"/>
            <a:ext cx="3593074" cy="2436848"/>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4500"/>
              <a:buFont typeface="Trebuchet MS"/>
              <a:buNone/>
            </a:pPr>
            <a:r>
              <a:rPr lang="en-US" sz="4500"/>
              <a:t>AUDUBON SOCIETY OF KALAMAZOO </a:t>
            </a:r>
            <a:endParaRPr sz="4500"/>
          </a:p>
        </p:txBody>
      </p:sp>
      <p:sp>
        <p:nvSpPr>
          <p:cNvPr id="157" name="Google Shape;157;p1"/>
          <p:cNvSpPr txBox="1">
            <a:spLocks noGrp="1"/>
          </p:cNvSpPr>
          <p:nvPr>
            <p:ph type="subTitle" idx="1"/>
          </p:nvPr>
        </p:nvSpPr>
        <p:spPr>
          <a:xfrm>
            <a:off x="3730752" y="3385834"/>
            <a:ext cx="3224749" cy="65328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SzPts val="2360"/>
              <a:buNone/>
            </a:pPr>
            <a:r>
              <a:rPr lang="en-US" sz="2950"/>
              <a:t>Annual Meeting  5/20/24</a:t>
            </a:r>
            <a:endParaRPr/>
          </a:p>
        </p:txBody>
      </p:sp>
      <p:pic>
        <p:nvPicPr>
          <p:cNvPr id="158" name="Google Shape;15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6453" y="1773352"/>
            <a:ext cx="2824269" cy="16027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grpSp>
        <p:nvGrpSpPr>
          <p:cNvPr id="229" name="Google Shape;229;p8"/>
          <p:cNvGrpSpPr/>
          <p:nvPr/>
        </p:nvGrpSpPr>
        <p:grpSpPr>
          <a:xfrm>
            <a:off x="0" y="-6350"/>
            <a:ext cx="9144001" cy="5149850"/>
            <a:chOff x="0" y="-8467"/>
            <a:chExt cx="12192000" cy="6866467"/>
          </a:xfrm>
        </p:grpSpPr>
        <p:cxnSp>
          <p:nvCxnSpPr>
            <p:cNvPr id="230" name="Google Shape;230;p8"/>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231" name="Google Shape;231;p8"/>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232" name="Google Shape;232;p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3" name="Google Shape;233;p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4" name="Google Shape;234;p8"/>
            <p:cNvSpPr/>
            <p:nvPr/>
          </p:nvSpPr>
          <p:spPr>
            <a:xfrm>
              <a:off x="8932333" y="3048000"/>
              <a:ext cx="3259667" cy="3810000"/>
            </a:xfrm>
            <a:prstGeom prst="triangle">
              <a:avLst>
                <a:gd name="adj" fmla="val 100000"/>
              </a:avLst>
            </a:prstGeom>
            <a:solidFill>
              <a:srgbClr val="306786">
                <a:alpha val="6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5" name="Google Shape;235;p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06786">
                <a:alpha val="4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6" name="Google Shape;236;p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7" name="Google Shape;237;p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7C891D">
                <a:alpha val="8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8" name="Google Shape;238;p8"/>
            <p:cNvSpPr/>
            <p:nvPr/>
          </p:nvSpPr>
          <p:spPr>
            <a:xfrm>
              <a:off x="10371666" y="3589867"/>
              <a:ext cx="1817159" cy="3268133"/>
            </a:xfrm>
            <a:prstGeom prst="triangle">
              <a:avLst>
                <a:gd name="adj" fmla="val 100000"/>
              </a:avLst>
            </a:prstGeom>
            <a:solidFill>
              <a:srgbClr val="306786">
                <a:alpha val="6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39" name="Google Shape;239;p8"/>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240" name="Google Shape;240;p8"/>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1" name="Google Shape;241;p8"/>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42" name="Google Shape;242;p8"/>
          <p:cNvCxnSpPr/>
          <p:nvPr/>
        </p:nvCxnSpPr>
        <p:spPr>
          <a:xfrm>
            <a:off x="3833484" y="0"/>
            <a:ext cx="914400" cy="5143500"/>
          </a:xfrm>
          <a:prstGeom prst="straightConnector1">
            <a:avLst/>
          </a:prstGeom>
          <a:noFill/>
          <a:ln w="9525" cap="flat" cmpd="sng">
            <a:solidFill>
              <a:srgbClr val="306786"/>
            </a:solidFill>
            <a:prstDash val="solid"/>
            <a:round/>
            <a:headEnd type="none" w="sm" len="sm"/>
            <a:tailEnd type="none" w="sm" len="sm"/>
          </a:ln>
        </p:spPr>
      </p:cxnSp>
      <p:cxnSp>
        <p:nvCxnSpPr>
          <p:cNvPr id="243" name="Google Shape;243;p8"/>
          <p:cNvCxnSpPr/>
          <p:nvPr/>
        </p:nvCxnSpPr>
        <p:spPr>
          <a:xfrm flipH="1">
            <a:off x="2468234" y="2761059"/>
            <a:ext cx="3572668" cy="2382441"/>
          </a:xfrm>
          <a:prstGeom prst="straightConnector1">
            <a:avLst/>
          </a:prstGeom>
          <a:noFill/>
          <a:ln w="9525" cap="flat" cmpd="sng">
            <a:solidFill>
              <a:srgbClr val="7F7F7F">
                <a:alpha val="80000"/>
              </a:srgbClr>
            </a:solidFill>
            <a:prstDash val="solid"/>
            <a:round/>
            <a:headEnd type="none" w="sm" len="sm"/>
            <a:tailEnd type="none" w="sm" len="sm"/>
          </a:ln>
        </p:spPr>
      </p:cxnSp>
      <p:sp>
        <p:nvSpPr>
          <p:cNvPr id="244" name="Google Shape;244;p8"/>
          <p:cNvSpPr/>
          <p:nvPr/>
        </p:nvSpPr>
        <p:spPr>
          <a:xfrm>
            <a:off x="3361926" y="-6350"/>
            <a:ext cx="2255511" cy="5149850"/>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5" name="Google Shape;245;p8"/>
          <p:cNvSpPr/>
          <p:nvPr/>
        </p:nvSpPr>
        <p:spPr>
          <a:xfrm>
            <a:off x="3678400" y="-6350"/>
            <a:ext cx="1941419" cy="5149850"/>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6" name="Google Shape;246;p8"/>
          <p:cNvSpPr/>
          <p:nvPr/>
        </p:nvSpPr>
        <p:spPr>
          <a:xfrm>
            <a:off x="3175068" y="2286000"/>
            <a:ext cx="2444751" cy="28575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7" name="Google Shape;247;p8"/>
          <p:cNvSpPr/>
          <p:nvPr/>
        </p:nvSpPr>
        <p:spPr>
          <a:xfrm>
            <a:off x="3476694" y="-6350"/>
            <a:ext cx="2140744" cy="5149850"/>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891D">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8" name="Google Shape;248;p8"/>
          <p:cNvSpPr/>
          <p:nvPr/>
        </p:nvSpPr>
        <p:spPr>
          <a:xfrm>
            <a:off x="4254568" y="2692400"/>
            <a:ext cx="1362869" cy="2451100"/>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9" name="Google Shape;249;p8"/>
          <p:cNvSpPr/>
          <p:nvPr/>
        </p:nvSpPr>
        <p:spPr>
          <a:xfrm>
            <a:off x="4648223" y="-6350"/>
            <a:ext cx="4495777" cy="5149850"/>
          </a:xfrm>
          <a:custGeom>
            <a:avLst/>
            <a:gdLst/>
            <a:ahLst/>
            <a:cxnLst/>
            <a:rect l="l" t="t" r="r" b="b"/>
            <a:pathLst>
              <a:path w="5994369" h="6866467" extrusionOk="0">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50" name="Google Shape;250;p8"/>
          <p:cNvSpPr txBox="1">
            <a:spLocks noGrp="1"/>
          </p:cNvSpPr>
          <p:nvPr>
            <p:ph type="title"/>
          </p:nvPr>
        </p:nvSpPr>
        <p:spPr>
          <a:xfrm>
            <a:off x="5386292" y="457200"/>
            <a:ext cx="3384742" cy="167079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400"/>
              <a:buFont typeface="Trebuchet MS"/>
              <a:buNone/>
            </a:pPr>
            <a:r>
              <a:rPr lang="en-US" sz="3600">
                <a:solidFill>
                  <a:srgbClr val="FFFFFF"/>
                </a:solidFill>
              </a:rPr>
              <a:t>Election of </a:t>
            </a:r>
            <a:br>
              <a:rPr lang="en-US" sz="3600">
                <a:solidFill>
                  <a:srgbClr val="FFFFFF"/>
                </a:solidFill>
              </a:rPr>
            </a:br>
            <a:r>
              <a:rPr lang="en-US" sz="3600">
                <a:solidFill>
                  <a:srgbClr val="FFFFFF"/>
                </a:solidFill>
              </a:rPr>
              <a:t>2024 -2025</a:t>
            </a:r>
            <a:endParaRPr/>
          </a:p>
          <a:p>
            <a:pPr marL="0" lvl="0" indent="0" algn="l" rtl="0">
              <a:lnSpc>
                <a:spcPct val="90000"/>
              </a:lnSpc>
              <a:spcBef>
                <a:spcPts val="0"/>
              </a:spcBef>
              <a:spcAft>
                <a:spcPts val="0"/>
              </a:spcAft>
              <a:buClr>
                <a:srgbClr val="FFFFFF"/>
              </a:buClr>
              <a:buSzPts val="2400"/>
              <a:buFont typeface="Trebuchet MS"/>
              <a:buNone/>
            </a:pPr>
            <a:r>
              <a:rPr lang="en-US" sz="3600">
                <a:solidFill>
                  <a:srgbClr val="FFFFFF"/>
                </a:solidFill>
              </a:rPr>
              <a:t>Board Members</a:t>
            </a:r>
            <a:endParaRPr/>
          </a:p>
        </p:txBody>
      </p:sp>
      <p:pic>
        <p:nvPicPr>
          <p:cNvPr id="251" name="Google Shape;251;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7938" y="1701156"/>
            <a:ext cx="2892580" cy="1807862"/>
          </a:xfrm>
          <a:prstGeom prst="rect">
            <a:avLst/>
          </a:prstGeom>
          <a:noFill/>
          <a:ln w="19050" cap="flat" cmpd="sng">
            <a:solidFill>
              <a:schemeClr val="accent2"/>
            </a:solidFill>
            <a:prstDash val="solid"/>
            <a:round/>
            <a:headEnd type="none" w="sm" len="sm"/>
            <a:tailEnd type="none" w="sm" len="sm"/>
          </a:ln>
        </p:spPr>
      </p:pic>
      <p:sp>
        <p:nvSpPr>
          <p:cNvPr id="252" name="Google Shape;252;p8"/>
          <p:cNvSpPr txBox="1"/>
          <p:nvPr/>
        </p:nvSpPr>
        <p:spPr>
          <a:xfrm>
            <a:off x="5168968" y="2127996"/>
            <a:ext cx="3972651" cy="2558304"/>
          </a:xfrm>
          <a:prstGeom prst="rect">
            <a:avLst/>
          </a:prstGeom>
          <a:noFill/>
          <a:ln>
            <a:noFill/>
          </a:ln>
        </p:spPr>
        <p:txBody>
          <a:bodyPr spcFirstLastPara="1" wrap="square" lIns="91425" tIns="45700" rIns="91425" bIns="45700" anchor="t" anchorCtr="0">
            <a:noAutofit/>
          </a:bodyPr>
          <a:lstStyle/>
          <a:p>
            <a:pPr marL="0" marR="0" lvl="0" indent="-60960" algn="l" rtl="0">
              <a:lnSpc>
                <a:spcPct val="90000"/>
              </a:lnSpc>
              <a:spcBef>
                <a:spcPts val="1000"/>
              </a:spcBef>
              <a:spcAft>
                <a:spcPts val="0"/>
              </a:spcAft>
              <a:buClr>
                <a:schemeClr val="accent1"/>
              </a:buClr>
              <a:buSzPts val="960"/>
              <a:buFont typeface="Noto Sans Symbols"/>
              <a:buChar char="►"/>
            </a:pPr>
            <a:r>
              <a:rPr lang="en-US">
                <a:solidFill>
                  <a:srgbClr val="FFFFFF"/>
                </a:solidFill>
                <a:latin typeface="Trebuchet MS"/>
                <a:ea typeface="Trebuchet MS"/>
                <a:cs typeface="Trebuchet MS"/>
                <a:sym typeface="Trebuchet MS"/>
              </a:rPr>
              <a:t>The following members have agreed to run as </a:t>
            </a:r>
            <a:r>
              <a:rPr lang="en-US" sz="1400">
                <a:solidFill>
                  <a:srgbClr val="FFFFFF"/>
                </a:solidFill>
                <a:latin typeface="Trebuchet MS"/>
                <a:ea typeface="Trebuchet MS"/>
                <a:cs typeface="Trebuchet MS"/>
                <a:sym typeface="Trebuchet MS"/>
              </a:rPr>
              <a:t>Officers and Board members for election at our Annual Meeting, as directed in our By-Laws.</a:t>
            </a:r>
            <a:endParaRPr/>
          </a:p>
          <a:p>
            <a:pPr marL="171450" marR="0" lvl="0" indent="-171450" algn="l" rtl="0">
              <a:lnSpc>
                <a:spcPct val="90000"/>
              </a:lnSpc>
              <a:spcBef>
                <a:spcPts val="1000"/>
              </a:spcBef>
              <a:spcAft>
                <a:spcPts val="0"/>
              </a:spcAft>
              <a:buClr>
                <a:schemeClr val="accent1"/>
              </a:buClr>
              <a:buSzPts val="1120"/>
              <a:buFont typeface="Arial"/>
              <a:buChar char="•"/>
            </a:pPr>
            <a:r>
              <a:rPr lang="en-US" sz="1400">
                <a:solidFill>
                  <a:srgbClr val="FFFFFF"/>
                </a:solidFill>
                <a:latin typeface="Trebuchet MS"/>
                <a:ea typeface="Trebuchet MS"/>
                <a:cs typeface="Trebuchet MS"/>
                <a:sym typeface="Trebuchet MS"/>
              </a:rPr>
              <a:t>President – Donna Keller</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Vice President – Gail Walter</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Secretary – Pam Jackson</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Treasurer – Nate Strong</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Board Member- (3</a:t>
            </a:r>
            <a:r>
              <a:rPr lang="en-US" sz="1400" baseline="30000">
                <a:solidFill>
                  <a:srgbClr val="FFFFFF"/>
                </a:solidFill>
                <a:latin typeface="Trebuchet MS"/>
                <a:ea typeface="Trebuchet MS"/>
                <a:cs typeface="Trebuchet MS"/>
                <a:sym typeface="Trebuchet MS"/>
              </a:rPr>
              <a:t>rd</a:t>
            </a:r>
            <a:r>
              <a:rPr lang="en-US" sz="1400">
                <a:solidFill>
                  <a:srgbClr val="FFFFFF"/>
                </a:solidFill>
                <a:latin typeface="Trebuchet MS"/>
                <a:ea typeface="Trebuchet MS"/>
                <a:cs typeface="Trebuchet MS"/>
                <a:sym typeface="Trebuchet MS"/>
              </a:rPr>
              <a:t> year of a 3-year term) – Susan Schneider</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Board Member – (1</a:t>
            </a:r>
            <a:r>
              <a:rPr lang="en-US" sz="1400" baseline="30000">
                <a:solidFill>
                  <a:srgbClr val="FFFFFF"/>
                </a:solidFill>
                <a:latin typeface="Trebuchet MS"/>
                <a:ea typeface="Trebuchet MS"/>
                <a:cs typeface="Trebuchet MS"/>
                <a:sym typeface="Trebuchet MS"/>
              </a:rPr>
              <a:t>st</a:t>
            </a:r>
            <a:r>
              <a:rPr lang="en-US" sz="1400">
                <a:solidFill>
                  <a:srgbClr val="FFFFFF"/>
                </a:solidFill>
                <a:latin typeface="Trebuchet MS"/>
                <a:ea typeface="Trebuchet MS"/>
                <a:cs typeface="Trebuchet MS"/>
                <a:sym typeface="Trebuchet MS"/>
              </a:rPr>
              <a:t> year of a 3-year term) – Dave Lemberg</a:t>
            </a:r>
            <a:br>
              <a:rPr lang="en-US" sz="1400">
                <a:solidFill>
                  <a:srgbClr val="FFFFFF"/>
                </a:solidFill>
                <a:latin typeface="Trebuchet MS"/>
                <a:ea typeface="Trebuchet MS"/>
                <a:cs typeface="Trebuchet MS"/>
                <a:sym typeface="Trebuchet MS"/>
              </a:rPr>
            </a:br>
            <a:r>
              <a:rPr lang="en-US" sz="1400">
                <a:solidFill>
                  <a:srgbClr val="FFFFFF"/>
                </a:solidFill>
                <a:latin typeface="Trebuchet MS"/>
                <a:ea typeface="Trebuchet MS"/>
                <a:cs typeface="Trebuchet MS"/>
                <a:sym typeface="Trebuchet MS"/>
              </a:rPr>
              <a:t>Board Member (</a:t>
            </a:r>
            <a:r>
              <a:rPr lang="en-US">
                <a:solidFill>
                  <a:srgbClr val="FFFFFF"/>
                </a:solidFill>
                <a:latin typeface="Trebuchet MS"/>
                <a:ea typeface="Trebuchet MS"/>
                <a:cs typeface="Trebuchet MS"/>
                <a:sym typeface="Trebuchet MS"/>
              </a:rPr>
              <a:t>2nd </a:t>
            </a:r>
            <a:r>
              <a:rPr lang="en-US" sz="1400">
                <a:solidFill>
                  <a:srgbClr val="FFFFFF"/>
                </a:solidFill>
                <a:latin typeface="Trebuchet MS"/>
                <a:ea typeface="Trebuchet MS"/>
                <a:cs typeface="Trebuchet MS"/>
                <a:sym typeface="Trebuchet MS"/>
              </a:rPr>
              <a:t>year of a 3-year term) – </a:t>
            </a:r>
            <a:r>
              <a:rPr lang="en-US">
                <a:solidFill>
                  <a:srgbClr val="FFFFFF"/>
                </a:solidFill>
                <a:latin typeface="Trebuchet MS"/>
                <a:ea typeface="Trebuchet MS"/>
                <a:cs typeface="Trebuchet MS"/>
                <a:sym typeface="Trebuchet MS"/>
              </a:rPr>
              <a:t>Bela Ballez</a:t>
            </a:r>
            <a:br>
              <a:rPr lang="en-US" sz="1400">
                <a:solidFill>
                  <a:srgbClr val="FFFFFF"/>
                </a:solidFill>
                <a:latin typeface="Trebuchet MS"/>
                <a:ea typeface="Trebuchet MS"/>
                <a:cs typeface="Trebuchet MS"/>
                <a:sym typeface="Trebuchet MS"/>
              </a:rPr>
            </a:br>
            <a:r>
              <a:rPr lang="en-US">
                <a:solidFill>
                  <a:srgbClr val="FFFFFF"/>
                </a:solidFill>
                <a:latin typeface="Trebuchet MS"/>
                <a:ea typeface="Trebuchet MS"/>
                <a:cs typeface="Trebuchet MS"/>
                <a:sym typeface="Trebuchet MS"/>
              </a:rPr>
              <a:t>Board Member</a:t>
            </a:r>
            <a:r>
              <a:rPr lang="en-US" sz="1400">
                <a:solidFill>
                  <a:srgbClr val="FFFFFF"/>
                </a:solidFill>
                <a:latin typeface="Trebuchet MS"/>
                <a:ea typeface="Trebuchet MS"/>
                <a:cs typeface="Trebuchet MS"/>
                <a:sym typeface="Trebuchet MS"/>
              </a:rPr>
              <a:t> (1-year term) – </a:t>
            </a:r>
            <a:r>
              <a:rPr lang="en-US">
                <a:solidFill>
                  <a:srgbClr val="FFFFFF"/>
                </a:solidFill>
                <a:latin typeface="Trebuchet MS"/>
                <a:ea typeface="Trebuchet MS"/>
                <a:cs typeface="Trebuchet MS"/>
                <a:sym typeface="Trebuchet MS"/>
              </a:rPr>
              <a:t>Jan Shillito</a:t>
            </a:r>
            <a:endParaRPr/>
          </a:p>
        </p:txBody>
      </p:sp>
      <p:sp>
        <p:nvSpPr>
          <p:cNvPr id="253" name="Google Shape;253;p8"/>
          <p:cNvSpPr txBox="1"/>
          <p:nvPr/>
        </p:nvSpPr>
        <p:spPr>
          <a:xfrm>
            <a:off x="567938" y="3603425"/>
            <a:ext cx="2892600" cy="343800"/>
          </a:xfrm>
          <a:prstGeom prst="rect">
            <a:avLst/>
          </a:prstGeom>
          <a:solidFill>
            <a:schemeClr val="accent2"/>
          </a:solidFill>
          <a:ln>
            <a:noFill/>
          </a:ln>
        </p:spPr>
        <p:txBody>
          <a:bodyPr spcFirstLastPara="1" wrap="square" lIns="91425" tIns="91425" rIns="91425" bIns="91425" anchor="t" anchorCtr="0">
            <a:noAutofit/>
          </a:bodyPr>
          <a:lstStyle/>
          <a:p>
            <a:pPr marL="0" marR="0" lvl="0" indent="0" algn="ctr" rtl="0">
              <a:spcBef>
                <a:spcPts val="0"/>
              </a:spcBef>
              <a:spcAft>
                <a:spcPts val="600"/>
              </a:spcAft>
              <a:buClr>
                <a:srgbClr val="FFFFFF"/>
              </a:buClr>
              <a:buSzPts val="1600"/>
              <a:buFont typeface="Trebuchet MS"/>
              <a:buNone/>
            </a:pPr>
            <a:r>
              <a:rPr lang="en-US" sz="1200" i="1">
                <a:solidFill>
                  <a:srgbClr val="FFFFFF"/>
                </a:solidFill>
                <a:latin typeface="Trebuchet MS"/>
                <a:ea typeface="Trebuchet MS"/>
                <a:cs typeface="Trebuchet MS"/>
                <a:sym typeface="Trebuchet MS"/>
              </a:rPr>
              <a:t>Photo by Tim Tesar</a:t>
            </a:r>
            <a:endParaRPr sz="1200">
              <a:solidFill>
                <a:srgbClr val="FFFFFF"/>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de44b74486_0_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ASK Needs:</a:t>
            </a:r>
            <a:endParaRPr/>
          </a:p>
        </p:txBody>
      </p:sp>
      <p:sp>
        <p:nvSpPr>
          <p:cNvPr id="259" name="Google Shape;259;g2de44b74486_0_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1750"/>
              <a:t>Treasurer</a:t>
            </a:r>
            <a:endParaRPr sz="1750"/>
          </a:p>
          <a:p>
            <a:pPr marL="457200" lvl="0" indent="-368300" algn="l" rtl="0">
              <a:spcBef>
                <a:spcPts val="0"/>
              </a:spcBef>
              <a:spcAft>
                <a:spcPts val="0"/>
              </a:spcAft>
              <a:buSzPts val="2200"/>
              <a:buChar char="●"/>
            </a:pPr>
            <a:r>
              <a:rPr lang="en-US" sz="1750"/>
              <a:t>Outreach Committee Chair and Committee Members</a:t>
            </a:r>
            <a:endParaRPr sz="1750"/>
          </a:p>
          <a:p>
            <a:pPr marL="457200" lvl="0" indent="-368300" algn="l" rtl="0">
              <a:spcBef>
                <a:spcPts val="0"/>
              </a:spcBef>
              <a:spcAft>
                <a:spcPts val="0"/>
              </a:spcAft>
              <a:buSzPts val="2200"/>
              <a:buChar char="●"/>
            </a:pPr>
            <a:r>
              <a:rPr lang="en-US" sz="1750"/>
              <a:t>Diversity, Equity, and Inclusion Committee Members</a:t>
            </a:r>
            <a:endParaRPr sz="1750"/>
          </a:p>
          <a:p>
            <a:pPr marL="457200" lvl="0" indent="-368300" algn="l" rtl="0">
              <a:spcBef>
                <a:spcPts val="0"/>
              </a:spcBef>
              <a:spcAft>
                <a:spcPts val="0"/>
              </a:spcAft>
              <a:buSzPts val="2200"/>
              <a:buChar char="●"/>
            </a:pPr>
            <a:r>
              <a:rPr lang="en-US" sz="1750"/>
              <a:t>Peregrine Patrol Volunteers - approximately </a:t>
            </a:r>
            <a:br>
              <a:rPr lang="en-US" sz="1750"/>
            </a:br>
            <a:r>
              <a:rPr lang="en-US" sz="1750"/>
              <a:t>June 3- June 12</a:t>
            </a:r>
            <a:endParaRPr sz="1750"/>
          </a:p>
        </p:txBody>
      </p:sp>
      <p:pic>
        <p:nvPicPr>
          <p:cNvPr id="260" name="Google Shape;260;g2de44b74486_0_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24726" y="83050"/>
            <a:ext cx="2530849" cy="2264124"/>
          </a:xfrm>
          <a:prstGeom prst="rect">
            <a:avLst/>
          </a:prstGeom>
          <a:noFill/>
          <a:ln>
            <a:noFill/>
          </a:ln>
          <a:effectLst>
            <a:outerShdw blurRad="57150" dist="19050" dir="5400000" algn="bl" rotWithShape="0">
              <a:srgbClr val="000000">
                <a:alpha val="50000"/>
              </a:srgbClr>
            </a:outerShdw>
          </a:effectLst>
        </p:spPr>
      </p:pic>
      <p:pic>
        <p:nvPicPr>
          <p:cNvPr id="261" name="Google Shape;261;g2de44b74486_0_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324725" y="2474550"/>
            <a:ext cx="2530850" cy="25554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grpSp>
        <p:nvGrpSpPr>
          <p:cNvPr id="266" name="Google Shape;266;p9"/>
          <p:cNvGrpSpPr/>
          <p:nvPr/>
        </p:nvGrpSpPr>
        <p:grpSpPr>
          <a:xfrm>
            <a:off x="0" y="-6350"/>
            <a:ext cx="9144001" cy="5149850"/>
            <a:chOff x="0" y="-8467"/>
            <a:chExt cx="12192000" cy="6866467"/>
          </a:xfrm>
        </p:grpSpPr>
        <p:cxnSp>
          <p:nvCxnSpPr>
            <p:cNvPr id="267" name="Google Shape;267;p9"/>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68" name="Google Shape;268;p9"/>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9" name="Google Shape;269;p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0" name="Google Shape;270;p9"/>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1" name="Google Shape;271;p9"/>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2" name="Google Shape;272;p9"/>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C891D">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3" name="Google Shape;273;p9"/>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9B8D4">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4" name="Google Shape;274;p9"/>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5" name="Google Shape;275;p9"/>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6" name="Google Shape;276;p9"/>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277" name="Google Shape;277;p9"/>
          <p:cNvSpPr txBox="1">
            <a:spLocks noGrp="1"/>
          </p:cNvSpPr>
          <p:nvPr>
            <p:ph type="title"/>
          </p:nvPr>
        </p:nvSpPr>
        <p:spPr>
          <a:xfrm>
            <a:off x="4152550" y="457200"/>
            <a:ext cx="2802951" cy="99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400"/>
              <a:buFont typeface="Trebuchet MS"/>
              <a:buNone/>
            </a:pPr>
            <a:r>
              <a:rPr lang="en-US" sz="3100"/>
              <a:t>Upcoming Field Trips</a:t>
            </a:r>
            <a:endParaRPr/>
          </a:p>
        </p:txBody>
      </p:sp>
      <p:sp>
        <p:nvSpPr>
          <p:cNvPr id="278" name="Google Shape;278;p9"/>
          <p:cNvSpPr txBox="1"/>
          <p:nvPr/>
        </p:nvSpPr>
        <p:spPr>
          <a:xfrm>
            <a:off x="3907172" y="1454150"/>
            <a:ext cx="3485666" cy="3689340"/>
          </a:xfrm>
          <a:prstGeom prst="rect">
            <a:avLst/>
          </a:prstGeom>
          <a:noFill/>
          <a:ln>
            <a:noFill/>
          </a:ln>
        </p:spPr>
        <p:txBody>
          <a:bodyPr spcFirstLastPara="1" wrap="square" lIns="91425" tIns="45700" rIns="91425" bIns="45700" anchor="t" anchorCtr="0">
            <a:noAutofit/>
          </a:bodyPr>
          <a:lstStyle/>
          <a:p>
            <a:pPr marL="457200" marR="0" lvl="0" indent="-317500" algn="l" rtl="0">
              <a:lnSpc>
                <a:spcPct val="90000"/>
              </a:lnSpc>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Saturday, May 25, 5:00 AM, 8:00 AM, 11:00 AM -  </a:t>
            </a:r>
            <a:r>
              <a:rPr lang="en-US" sz="1800" b="1">
                <a:solidFill>
                  <a:srgbClr val="3F3F3F"/>
                </a:solidFill>
                <a:latin typeface="Trebuchet MS"/>
                <a:ea typeface="Trebuchet MS"/>
                <a:cs typeface="Trebuchet MS"/>
                <a:sym typeface="Trebuchet MS"/>
              </a:rPr>
              <a:t>Allegan State Game Area</a:t>
            </a:r>
            <a:br>
              <a:rPr lang="en-US" sz="1800" b="1">
                <a:solidFill>
                  <a:srgbClr val="3F3F3F"/>
                </a:solidFill>
                <a:latin typeface="Trebuchet MS"/>
                <a:ea typeface="Trebuchet MS"/>
                <a:cs typeface="Trebuchet MS"/>
                <a:sym typeface="Trebuchet MS"/>
              </a:rPr>
            </a:br>
            <a:r>
              <a:rPr lang="en-US" sz="1800">
                <a:solidFill>
                  <a:srgbClr val="3F3F3F"/>
                </a:solidFill>
                <a:latin typeface="Trebuchet MS"/>
                <a:ea typeface="Trebuchet MS"/>
                <a:cs typeface="Trebuchet MS"/>
                <a:sym typeface="Trebuchet MS"/>
              </a:rPr>
              <a:t>Co-leaders: Sue Creager and Kent Martin.</a:t>
            </a:r>
            <a:endParaRPr/>
          </a:p>
          <a:p>
            <a:pPr marL="457200" marR="0" lvl="0" indent="-317500" algn="l" rtl="0">
              <a:lnSpc>
                <a:spcPct val="90000"/>
              </a:lnSpc>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And don’t forget the </a:t>
            </a:r>
            <a:r>
              <a:rPr lang="en-US" sz="1800" b="1">
                <a:solidFill>
                  <a:srgbClr val="3F3F3F"/>
                </a:solidFill>
                <a:latin typeface="Trebuchet MS"/>
                <a:ea typeface="Trebuchet MS"/>
                <a:cs typeface="Trebuchet MS"/>
                <a:sym typeface="Trebuchet MS"/>
              </a:rPr>
              <a:t>Weekly Kal-Haven Trail Walks</a:t>
            </a:r>
            <a:r>
              <a:rPr lang="en-US" sz="1800">
                <a:solidFill>
                  <a:srgbClr val="3F3F3F"/>
                </a:solidFill>
                <a:latin typeface="Trebuchet MS"/>
                <a:ea typeface="Trebuchet MS"/>
                <a:cs typeface="Trebuchet MS"/>
                <a:sym typeface="Trebuchet MS"/>
              </a:rPr>
              <a:t> -  Tuesday mornings at 9:00 AM through May.</a:t>
            </a:r>
            <a:endParaRPr/>
          </a:p>
          <a:p>
            <a:pPr marL="457200" marR="0" lvl="0" indent="-317500" algn="l" rtl="0">
              <a:lnSpc>
                <a:spcPct val="90000"/>
              </a:lnSpc>
              <a:spcBef>
                <a:spcPts val="1000"/>
              </a:spcBef>
              <a:spcAft>
                <a:spcPts val="0"/>
              </a:spcAft>
              <a:buClr>
                <a:schemeClr val="accent1"/>
              </a:buClr>
              <a:buSzPts val="1440"/>
              <a:buFont typeface="Noto Sans Symbols"/>
              <a:buChar char="►"/>
            </a:pPr>
            <a:r>
              <a:rPr lang="en-US" sz="1800">
                <a:solidFill>
                  <a:srgbClr val="3F3F3F"/>
                </a:solidFill>
                <a:latin typeface="Trebuchet MS"/>
                <a:ea typeface="Trebuchet MS"/>
                <a:cs typeface="Trebuchet MS"/>
                <a:sym typeface="Trebuchet MS"/>
              </a:rPr>
              <a:t>Find out more on the Events page of our website. </a:t>
            </a:r>
            <a:endParaRPr/>
          </a:p>
        </p:txBody>
      </p:sp>
      <p:pic>
        <p:nvPicPr>
          <p:cNvPr id="279" name="Google Shape;27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0"/>
            <a:ext cx="4046220" cy="5143500"/>
          </a:xfrm>
          <a:custGeom>
            <a:avLst/>
            <a:gdLst/>
            <a:ahLst/>
            <a:cxnLst/>
            <a:rect l="l" t="t" r="r" b="b"/>
            <a:pathLst>
              <a:path w="5394960" h="6858000" extrusionOk="0">
                <a:moveTo>
                  <a:pt x="842596" y="0"/>
                </a:moveTo>
                <a:lnTo>
                  <a:pt x="5394960" y="0"/>
                </a:lnTo>
                <a:lnTo>
                  <a:pt x="5394960" y="21851"/>
                </a:lnTo>
                <a:lnTo>
                  <a:pt x="4365943" y="6858000"/>
                </a:lnTo>
                <a:lnTo>
                  <a:pt x="0" y="6858000"/>
                </a:lnTo>
                <a:lnTo>
                  <a:pt x="0" y="5666154"/>
                </a:lnTo>
                <a:close/>
              </a:path>
            </a:pathLst>
          </a:custGeom>
          <a:noFill/>
          <a:ln>
            <a:noFill/>
          </a:ln>
        </p:spPr>
      </p:pic>
      <p:sp>
        <p:nvSpPr>
          <p:cNvPr id="280" name="Google Shape;280;p9"/>
          <p:cNvSpPr/>
          <p:nvPr/>
        </p:nvSpPr>
        <p:spPr>
          <a:xfrm rot="10800000">
            <a:off x="0" y="0"/>
            <a:ext cx="631947" cy="4249615"/>
          </a:xfrm>
          <a:prstGeom prst="triangle">
            <a:avLst>
              <a:gd name="adj" fmla="val 100000"/>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SzPts val="4200"/>
              <a:buFont typeface="Trebuchet MS"/>
              <a:buNone/>
            </a:pPr>
            <a:r>
              <a:rPr lang="en-US">
                <a:solidFill>
                  <a:schemeClr val="dk1"/>
                </a:solidFill>
              </a:rPr>
              <a:t>Thank you for attending!</a:t>
            </a:r>
            <a:r>
              <a:rPr lang="en-US"/>
              <a:t> </a:t>
            </a:r>
            <a:endParaRPr/>
          </a:p>
        </p:txBody>
      </p:sp>
      <p:pic>
        <p:nvPicPr>
          <p:cNvPr id="286" name="Google Shape;286;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54929" y="2752300"/>
            <a:ext cx="2469448" cy="1399925"/>
          </a:xfrm>
          <a:prstGeom prst="rect">
            <a:avLst/>
          </a:prstGeom>
          <a:noFill/>
          <a:ln>
            <a:noFill/>
          </a:ln>
        </p:spPr>
      </p:pic>
      <p:pic>
        <p:nvPicPr>
          <p:cNvPr id="287" name="Google Shape;287;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97625" y="314425"/>
            <a:ext cx="2788273" cy="2788273"/>
          </a:xfrm>
          <a:prstGeom prst="rect">
            <a:avLst/>
          </a:prstGeom>
          <a:noFill/>
          <a:ln>
            <a:noFill/>
          </a:ln>
          <a:effectLst>
            <a:outerShdw blurRad="57150" dist="19050" dir="5400000" algn="bl" rotWithShape="0">
              <a:srgbClr val="000000">
                <a:alpha val="49803"/>
              </a:srgbClr>
            </a:outerShdw>
          </a:effectLst>
        </p:spPr>
      </p:pic>
      <p:pic>
        <p:nvPicPr>
          <p:cNvPr id="288" name="Google Shape;288;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26200" y="2123175"/>
            <a:ext cx="2788920" cy="28128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
          <p:cNvSpPr txBox="1">
            <a:spLocks noGrp="1"/>
          </p:cNvSpPr>
          <p:nvPr>
            <p:ph type="title"/>
          </p:nvPr>
        </p:nvSpPr>
        <p:spPr>
          <a:xfrm>
            <a:off x="471900" y="4418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sz="3000"/>
              <a:t>Annual Meeting Agenda – May 20, 2024</a:t>
            </a:r>
            <a:endParaRPr sz="3000"/>
          </a:p>
        </p:txBody>
      </p:sp>
      <p:sp>
        <p:nvSpPr>
          <p:cNvPr id="164" name="Google Shape;164;p2"/>
          <p:cNvSpPr txBox="1">
            <a:spLocks noGrp="1"/>
          </p:cNvSpPr>
          <p:nvPr>
            <p:ph type="body" idx="1"/>
          </p:nvPr>
        </p:nvSpPr>
        <p:spPr>
          <a:xfrm>
            <a:off x="471900" y="1506414"/>
            <a:ext cx="8222100" cy="2869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Call to Order</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Approve Minutes from the 2023 Annual Meeting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Shana Ramsay, Wolf Lake State Fish Hatchery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Beginner Birding Walks - A Success!</a:t>
            </a:r>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ASK Events</a:t>
            </a:r>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Education Programs &amp; Grants</a:t>
            </a:r>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Birdathon Results</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Board Election</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ASK Needs </a:t>
            </a:r>
            <a:endParaRPr sz="2000">
              <a:solidFill>
                <a:schemeClr val="dk2"/>
              </a:solidFill>
              <a:latin typeface="Arial"/>
              <a:ea typeface="Arial"/>
              <a:cs typeface="Arial"/>
              <a:sym typeface="Arial"/>
            </a:endParaRPr>
          </a:p>
          <a:p>
            <a:pPr marL="457200" lvl="0" indent="-355600" algn="l" rtl="0">
              <a:spcBef>
                <a:spcPts val="0"/>
              </a:spcBef>
              <a:spcAft>
                <a:spcPts val="0"/>
              </a:spcAft>
              <a:buClr>
                <a:schemeClr val="dk2"/>
              </a:buClr>
              <a:buSzPts val="2000"/>
              <a:buFont typeface="Arial"/>
              <a:buAutoNum type="arabicPeriod"/>
            </a:pPr>
            <a:r>
              <a:rPr lang="en-US" sz="2000">
                <a:solidFill>
                  <a:schemeClr val="dk2"/>
                </a:solidFill>
                <a:latin typeface="Arial"/>
                <a:ea typeface="Arial"/>
                <a:cs typeface="Arial"/>
                <a:sym typeface="Arial"/>
              </a:rPr>
              <a:t>Adjourn - let’s go on a bird walk!</a:t>
            </a:r>
            <a:endParaRPr sz="2000">
              <a:solidFill>
                <a:schemeClr val="dk2"/>
              </a:solidFill>
              <a:latin typeface="Arial"/>
              <a:ea typeface="Arial"/>
              <a:cs typeface="Arial"/>
              <a:sym typeface="Arial"/>
            </a:endParaRPr>
          </a:p>
          <a:p>
            <a:pPr marL="0" lvl="0" indent="0" algn="l" rtl="0">
              <a:spcBef>
                <a:spcPts val="0"/>
              </a:spcBef>
              <a:spcAft>
                <a:spcPts val="1600"/>
              </a:spcAft>
              <a:buSzPts val="1800"/>
              <a:buNone/>
            </a:pPr>
            <a:endParaRPr sz="2400"/>
          </a:p>
        </p:txBody>
      </p:sp>
      <p:pic>
        <p:nvPicPr>
          <p:cNvPr id="165" name="Google Shape;165;p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06200" y="2810975"/>
            <a:ext cx="2731224" cy="2048425"/>
          </a:xfrm>
          <a:prstGeom prst="rect">
            <a:avLst/>
          </a:prstGeom>
          <a:noFill/>
          <a:ln w="9525" cap="flat" cmpd="sng">
            <a:solidFill>
              <a:schemeClr val="accent2"/>
            </a:solidFill>
            <a:prstDash val="solid"/>
            <a:round/>
            <a:headEnd type="none" w="sm" len="sm"/>
            <a:tailEnd type="none" w="sm" len="sm"/>
          </a:ln>
        </p:spPr>
      </p:pic>
      <p:pic>
        <p:nvPicPr>
          <p:cNvPr id="166" name="Google Shape;166;p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067400" y="1209525"/>
            <a:ext cx="1736023" cy="1736023"/>
          </a:xfrm>
          <a:prstGeom prst="rect">
            <a:avLst/>
          </a:prstGeom>
          <a:noFill/>
          <a:ln w="9525" cap="flat" cmpd="sng">
            <a:solidFill>
              <a:schemeClr val="accent2"/>
            </a:solidFill>
            <a:prstDash val="solid"/>
            <a:round/>
            <a:headEnd type="none" w="sm" len="sm"/>
            <a:tailEnd type="none" w="sm" len="sm"/>
          </a:ln>
        </p:spPr>
      </p:pic>
      <p:sp>
        <p:nvSpPr>
          <p:cNvPr id="167" name="Google Shape;167;p2"/>
          <p:cNvSpPr/>
          <p:nvPr/>
        </p:nvSpPr>
        <p:spPr>
          <a:xfrm>
            <a:off x="6454450" y="2295125"/>
            <a:ext cx="408600" cy="2091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Beginning Birding Walks</a:t>
            </a:r>
            <a:endParaRPr/>
          </a:p>
        </p:txBody>
      </p:sp>
      <p:sp>
        <p:nvSpPr>
          <p:cNvPr id="173" name="Google Shape;173;p3"/>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Participation has been excellent, with 30-50 attendees each trip, even in the winter. The BBW has been a source of new ASK members, and has also succeeded in attracting some diversity. We have a mix of new and returning attendees.</a:t>
            </a:r>
            <a:endParaRPr/>
          </a:p>
          <a:p>
            <a:pPr marL="457200" lvl="0" indent="-342900" algn="l" rtl="0">
              <a:spcBef>
                <a:spcPts val="0"/>
              </a:spcBef>
              <a:spcAft>
                <a:spcPts val="0"/>
              </a:spcAft>
              <a:buSzPts val="1800"/>
              <a:buChar char="●"/>
            </a:pPr>
            <a:r>
              <a:rPr lang="en-US"/>
              <a:t>The pool of volunteer leaders is now up to 10, with others helping out occasionally.  Having at least 6 co-leaders at each BBW allows us to break up into smaller, more manageable groups.</a:t>
            </a:r>
            <a:endParaRPr/>
          </a:p>
          <a:p>
            <a:pPr marL="457200" lvl="0" indent="-342900" algn="l" rtl="0">
              <a:spcBef>
                <a:spcPts val="0"/>
              </a:spcBef>
              <a:spcAft>
                <a:spcPts val="0"/>
              </a:spcAft>
              <a:buSzPts val="1800"/>
              <a:buChar char="●"/>
            </a:pPr>
            <a:r>
              <a:rPr lang="en-US"/>
              <a:t>Support from the hatchery has been great. They even opened up the Visitor Center in the winter for us, allowing access to restroom facilities. And they’ve helped with extra binoculars to share.</a:t>
            </a:r>
            <a:endParaRPr/>
          </a:p>
          <a:p>
            <a:pPr marL="457200" lvl="0" indent="-342900" algn="l" rtl="0">
              <a:spcBef>
                <a:spcPts val="0"/>
              </a:spcBef>
              <a:spcAft>
                <a:spcPts val="0"/>
              </a:spcAft>
              <a:buSzPts val="1800"/>
              <a:buChar char="●"/>
            </a:pPr>
            <a:r>
              <a:rPr lang="en-US"/>
              <a:t>Bird highlights have included Hooded Merganser and many other waterfowl species, Sora, Wilson’s Snipe, Orchard Oriole, Magnolia and other warblers, Purple Finch, and Bald Eagle.</a:t>
            </a:r>
            <a:br>
              <a:rPr lang="en-US"/>
            </a:br>
            <a:r>
              <a:rPr lang="en-US"/>
              <a:t>A highlight for one of the groups in May was a sighting of two Common Water Snakes.</a:t>
            </a:r>
            <a:endParaRPr/>
          </a:p>
        </p:txBody>
      </p:sp>
      <p:pic>
        <p:nvPicPr>
          <p:cNvPr id="174" name="Google Shape;174;p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575800" y="157800"/>
            <a:ext cx="2400123" cy="1800100"/>
          </a:xfrm>
          <a:prstGeom prst="rect">
            <a:avLst/>
          </a:prstGeom>
          <a:noFill/>
          <a:ln w="9525" cap="flat" cmpd="sng">
            <a:solidFill>
              <a:schemeClr val="accent2"/>
            </a:solidFill>
            <a:prstDash val="solid"/>
            <a:round/>
            <a:headEnd type="none" w="sm" len="sm"/>
            <a:tailEnd type="none" w="sm" len="sm"/>
          </a:ln>
        </p:spPr>
      </p:pic>
      <p:pic>
        <p:nvPicPr>
          <p:cNvPr id="175" name="Google Shape;175;p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400000">
            <a:off x="4593876" y="286449"/>
            <a:ext cx="1813048" cy="1542801"/>
          </a:xfrm>
          <a:prstGeom prst="rect">
            <a:avLst/>
          </a:prstGeom>
          <a:noFill/>
          <a:ln w="9525" cap="flat" cmpd="sng">
            <a:solidFill>
              <a:schemeClr val="accent2"/>
            </a:solidFill>
            <a:prstDash val="solid"/>
            <a:round/>
            <a:headEnd type="none" w="sm" len="sm"/>
            <a:tailEnd type="none" w="sm" len="sm"/>
          </a:ln>
        </p:spPr>
      </p:pic>
      <p:pic>
        <p:nvPicPr>
          <p:cNvPr id="176" name="Google Shape;176;p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641925" y="4057725"/>
            <a:ext cx="1334000" cy="1000500"/>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Other Field Trips/Bird Walks</a:t>
            </a:r>
            <a:endParaRPr/>
          </a:p>
        </p:txBody>
      </p:sp>
      <p:sp>
        <p:nvSpPr>
          <p:cNvPr id="182" name="Google Shape;182;p4"/>
          <p:cNvSpPr txBox="1">
            <a:spLocks noGrp="1"/>
          </p:cNvSpPr>
          <p:nvPr>
            <p:ph type="body" idx="1"/>
          </p:nvPr>
        </p:nvSpPr>
        <p:spPr>
          <a:xfrm>
            <a:off x="471900" y="1919075"/>
            <a:ext cx="3444000" cy="29685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SzPts val="1900"/>
              <a:buChar char="●"/>
            </a:pPr>
            <a:r>
              <a:rPr lang="en-US" sz="1450"/>
              <a:t>Big thanks to Kent Martin and Sue Creager for organizing and leading 👏🏼👏🏼👏🏼</a:t>
            </a:r>
            <a:endParaRPr sz="1450"/>
          </a:p>
          <a:p>
            <a:pPr marL="457200" lvl="0" indent="-349250" algn="l" rtl="0">
              <a:spcBef>
                <a:spcPts val="0"/>
              </a:spcBef>
              <a:spcAft>
                <a:spcPts val="0"/>
              </a:spcAft>
              <a:buSzPts val="1900"/>
              <a:buChar char="●"/>
            </a:pPr>
            <a:r>
              <a:rPr lang="en-US" sz="1450" b="1"/>
              <a:t>12 Field Trips!</a:t>
            </a:r>
            <a:endParaRPr sz="1450" b="1"/>
          </a:p>
          <a:p>
            <a:pPr marL="457200" lvl="0" indent="-349250" algn="l" rtl="0">
              <a:spcBef>
                <a:spcPts val="0"/>
              </a:spcBef>
              <a:spcAft>
                <a:spcPts val="0"/>
              </a:spcAft>
              <a:buSzPts val="1900"/>
              <a:buChar char="●"/>
            </a:pPr>
            <a:r>
              <a:rPr lang="en-US" sz="1450"/>
              <a:t>Locations include Chipman (Butterflies!), Spring Valley Park, Fort Custer SRA, Tiscornia, South County, Gull Lake, Upjohn Park, Muskegon Wastewater, Asylum Lake Preserve, Kleinstuck Preserve, Allegan State Game Area</a:t>
            </a:r>
            <a:endParaRPr sz="1450"/>
          </a:p>
        </p:txBody>
      </p:sp>
      <p:pic>
        <p:nvPicPr>
          <p:cNvPr id="183" name="Google Shape;183;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79400" y="2635025"/>
            <a:ext cx="1835475" cy="2252551"/>
          </a:xfrm>
          <a:prstGeom prst="rect">
            <a:avLst/>
          </a:prstGeom>
          <a:noFill/>
          <a:ln>
            <a:noFill/>
          </a:ln>
          <a:effectLst>
            <a:outerShdw blurRad="57150" dist="19050" dir="5400000" algn="bl" rotWithShape="0">
              <a:srgbClr val="000000">
                <a:alpha val="50000"/>
              </a:srgbClr>
            </a:outerShdw>
          </a:effectLst>
        </p:spPr>
      </p:pic>
      <p:pic>
        <p:nvPicPr>
          <p:cNvPr id="184" name="Google Shape;184;p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35950" y="2635025"/>
            <a:ext cx="2285900" cy="2252551"/>
          </a:xfrm>
          <a:prstGeom prst="rect">
            <a:avLst/>
          </a:prstGeom>
          <a:noFill/>
          <a:ln>
            <a:noFill/>
          </a:ln>
          <a:effectLst>
            <a:outerShdw blurRad="57150" dist="19050" dir="5400000" algn="bl" rotWithShape="0">
              <a:srgbClr val="000000">
                <a:alpha val="50000"/>
              </a:srgbClr>
            </a:outerShdw>
          </a:effectLst>
        </p:spPr>
      </p:pic>
      <p:pic>
        <p:nvPicPr>
          <p:cNvPr id="185" name="Google Shape;185;p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493162" y="310400"/>
            <a:ext cx="2811712" cy="19566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dafb4bdd81_0_0"/>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Presentations</a:t>
            </a:r>
            <a:endParaRPr/>
          </a:p>
        </p:txBody>
      </p:sp>
      <p:sp>
        <p:nvSpPr>
          <p:cNvPr id="191" name="Google Shape;191;g2dafb4bdd81_0_0"/>
          <p:cNvSpPr txBox="1">
            <a:spLocks noGrp="1"/>
          </p:cNvSpPr>
          <p:nvPr>
            <p:ph type="body" idx="1"/>
          </p:nvPr>
        </p:nvSpPr>
        <p:spPr>
          <a:xfrm>
            <a:off x="528050" y="1598100"/>
            <a:ext cx="6701700" cy="2710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“Evolution of a Naturalist: From Lawn Lover to Native Gardener” </a:t>
            </a:r>
            <a:endParaRPr/>
          </a:p>
          <a:p>
            <a:pPr marL="914400" lvl="1" indent="-317500" algn="l" rtl="0">
              <a:spcBef>
                <a:spcPts val="0"/>
              </a:spcBef>
              <a:spcAft>
                <a:spcPts val="0"/>
              </a:spcAft>
              <a:buSzPts val="1400"/>
              <a:buChar char="○"/>
            </a:pPr>
            <a:r>
              <a:rPr lang="en-US"/>
              <a:t>Donna Keller presented her talk at the first annual Natural World Symposium and to several other community groups</a:t>
            </a:r>
            <a:endParaRPr/>
          </a:p>
          <a:p>
            <a:pPr marL="457200" lvl="0" indent="-342900" algn="l" rtl="0">
              <a:spcBef>
                <a:spcPts val="0"/>
              </a:spcBef>
              <a:spcAft>
                <a:spcPts val="0"/>
              </a:spcAft>
              <a:buSzPts val="1800"/>
              <a:buChar char="●"/>
            </a:pPr>
            <a:r>
              <a:rPr lang="en-US"/>
              <a:t>“Kalamazoo’s Peregrine Falcons” </a:t>
            </a:r>
            <a:endParaRPr/>
          </a:p>
          <a:p>
            <a:pPr marL="914400" lvl="1" indent="-317500" algn="l" rtl="0">
              <a:spcBef>
                <a:spcPts val="0"/>
              </a:spcBef>
              <a:spcAft>
                <a:spcPts val="0"/>
              </a:spcAft>
              <a:buSzPts val="1400"/>
              <a:buChar char="○"/>
            </a:pPr>
            <a:r>
              <a:rPr lang="en-US"/>
              <a:t>Gail Walter gave her talk to several community groups</a:t>
            </a:r>
            <a:endParaRPr/>
          </a:p>
          <a:p>
            <a:pPr marL="457200" lvl="0" indent="-342900" algn="l" rtl="0">
              <a:spcBef>
                <a:spcPts val="0"/>
              </a:spcBef>
              <a:spcAft>
                <a:spcPts val="0"/>
              </a:spcAft>
              <a:buSzPts val="1800"/>
              <a:buChar char="●"/>
            </a:pPr>
            <a:r>
              <a:rPr lang="en-US"/>
              <a:t>“Window Collisions &amp; Other Hazards / Bird-safe Building Design” </a:t>
            </a:r>
            <a:endParaRPr/>
          </a:p>
          <a:p>
            <a:pPr marL="914400" lvl="1" indent="-317500" algn="l" rtl="0">
              <a:spcBef>
                <a:spcPts val="0"/>
              </a:spcBef>
              <a:spcAft>
                <a:spcPts val="0"/>
              </a:spcAft>
              <a:buSzPts val="1400"/>
              <a:buChar char="○"/>
            </a:pPr>
            <a:r>
              <a:rPr lang="en-US"/>
              <a:t>Gail Walter presented to Kellogg Bird Sanctuary, Audubon chapters and community groups</a:t>
            </a:r>
            <a:endParaRPr/>
          </a:p>
          <a:p>
            <a:pPr marL="457200" lvl="0" indent="-342900" algn="l" rtl="0">
              <a:spcBef>
                <a:spcPts val="0"/>
              </a:spcBef>
              <a:spcAft>
                <a:spcPts val="0"/>
              </a:spcAft>
              <a:buSzPts val="1800"/>
              <a:buChar char="●"/>
            </a:pPr>
            <a:r>
              <a:rPr lang="en-US"/>
              <a:t>“Birdwatching Basics and Beyond”</a:t>
            </a:r>
            <a:endParaRPr/>
          </a:p>
          <a:p>
            <a:pPr marL="914400" lvl="1" indent="-317500" algn="l" rtl="0">
              <a:spcBef>
                <a:spcPts val="0"/>
              </a:spcBef>
              <a:spcAft>
                <a:spcPts val="0"/>
              </a:spcAft>
              <a:buSzPts val="1400"/>
              <a:buChar char="○"/>
            </a:pPr>
            <a:r>
              <a:rPr lang="en-US"/>
              <a:t>Gail Walter and Donna Keller taught a 3-session Osher Lifelong Learning course</a:t>
            </a:r>
            <a:endParaRPr/>
          </a:p>
          <a:p>
            <a:pPr marL="457200" lvl="0" indent="-342900" algn="l" rtl="0">
              <a:spcBef>
                <a:spcPts val="0"/>
              </a:spcBef>
              <a:spcAft>
                <a:spcPts val="0"/>
              </a:spcAft>
              <a:buSzPts val="1800"/>
              <a:buChar char="●"/>
            </a:pPr>
            <a:r>
              <a:rPr lang="en-US"/>
              <a:t>“Inviting Birds Into Your Yard”</a:t>
            </a:r>
            <a:endParaRPr/>
          </a:p>
          <a:p>
            <a:pPr marL="914400" lvl="1" indent="-317500" algn="l" rtl="0">
              <a:spcBef>
                <a:spcPts val="0"/>
              </a:spcBef>
              <a:spcAft>
                <a:spcPts val="0"/>
              </a:spcAft>
              <a:buSzPts val="1400"/>
              <a:buChar char="○"/>
            </a:pPr>
            <a:r>
              <a:rPr lang="en-US"/>
              <a:t>Joyce Leppard presented to two community groups</a:t>
            </a:r>
            <a:endParaRPr/>
          </a:p>
          <a:p>
            <a:pPr marL="457200" lvl="0" indent="-228600" algn="l" rtl="0">
              <a:spcBef>
                <a:spcPts val="0"/>
              </a:spcBef>
              <a:spcAft>
                <a:spcPts val="0"/>
              </a:spcAft>
              <a:buSzPts val="1800"/>
              <a:buNone/>
            </a:pPr>
            <a:endParaRPr/>
          </a:p>
        </p:txBody>
      </p:sp>
      <p:pic>
        <p:nvPicPr>
          <p:cNvPr id="192" name="Google Shape;192;g2dafb4bdd81_0_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0050" y="217601"/>
            <a:ext cx="2586102" cy="1632349"/>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Community Outreach/Tabling Events</a:t>
            </a:r>
            <a:endParaRPr/>
          </a:p>
        </p:txBody>
      </p:sp>
      <p:sp>
        <p:nvSpPr>
          <p:cNvPr id="198" name="Google Shape;198;p5"/>
          <p:cNvSpPr txBox="1">
            <a:spLocks noGrp="1"/>
          </p:cNvSpPr>
          <p:nvPr>
            <p:ph type="body" idx="1"/>
          </p:nvPr>
        </p:nvSpPr>
        <p:spPr>
          <a:xfrm>
            <a:off x="471900" y="1614825"/>
            <a:ext cx="6914400" cy="3461400"/>
          </a:xfrm>
          <a:prstGeom prst="rect">
            <a:avLst/>
          </a:prstGeom>
          <a:noFill/>
          <a:ln>
            <a:noFill/>
          </a:ln>
        </p:spPr>
        <p:txBody>
          <a:bodyPr spcFirstLastPara="1" wrap="square" lIns="91425" tIns="91425" rIns="91425" bIns="91425" anchor="t" anchorCtr="0">
            <a:noAutofit/>
          </a:bodyPr>
          <a:lstStyle/>
          <a:p>
            <a:pPr marL="457200" lvl="0" indent="-228600" algn="l" rtl="0">
              <a:spcBef>
                <a:spcPts val="0"/>
              </a:spcBef>
              <a:spcAft>
                <a:spcPts val="0"/>
              </a:spcAft>
              <a:buSzPts val="1800"/>
              <a:buNone/>
            </a:pPr>
            <a:r>
              <a:rPr lang="en-US"/>
              <a:t>ASK participates in numerous community events to educate the attendees </a:t>
            </a:r>
            <a:endParaRPr/>
          </a:p>
          <a:p>
            <a:pPr marL="457200" lvl="0" indent="-228600" algn="l" rtl="0">
              <a:spcBef>
                <a:spcPts val="0"/>
              </a:spcBef>
              <a:spcAft>
                <a:spcPts val="0"/>
              </a:spcAft>
              <a:buSzPts val="1800"/>
              <a:buNone/>
            </a:pPr>
            <a:r>
              <a:rPr lang="en-US"/>
              <a:t>about our organization and “all-things” bird. In 2023-2024, our amazing </a:t>
            </a:r>
            <a:endParaRPr/>
          </a:p>
          <a:p>
            <a:pPr marL="457200" lvl="0" indent="-228600" algn="l" rtl="0">
              <a:spcBef>
                <a:spcPts val="0"/>
              </a:spcBef>
              <a:spcAft>
                <a:spcPts val="0"/>
              </a:spcAft>
              <a:buSzPts val="1800"/>
              <a:buNone/>
            </a:pPr>
            <a:r>
              <a:rPr lang="en-US"/>
              <a:t>volunteers participated in 8 events. </a:t>
            </a:r>
            <a:r>
              <a:rPr lang="en-US" b="1"/>
              <a:t>Thank you to our Outreach Volunteers!</a:t>
            </a:r>
            <a:endParaRPr b="1"/>
          </a:p>
          <a:p>
            <a:pPr marL="457200" lvl="0" indent="-342900" algn="l" rtl="0">
              <a:spcBef>
                <a:spcPts val="0"/>
              </a:spcBef>
              <a:spcAft>
                <a:spcPts val="0"/>
              </a:spcAft>
              <a:buSzPts val="1800"/>
              <a:buChar char="●"/>
            </a:pPr>
            <a:r>
              <a:rPr lang="en-US"/>
              <a:t>Kalamazoo Eastside Neighborhood Association Harvest Fest</a:t>
            </a:r>
            <a:endParaRPr/>
          </a:p>
          <a:p>
            <a:pPr marL="457200" lvl="0" indent="-342900" algn="l" rtl="0">
              <a:spcBef>
                <a:spcPts val="0"/>
              </a:spcBef>
              <a:spcAft>
                <a:spcPts val="0"/>
              </a:spcAft>
              <a:buSzPts val="1800"/>
              <a:buChar char="●"/>
            </a:pPr>
            <a:r>
              <a:rPr lang="en-US"/>
              <a:t>Cranefest</a:t>
            </a:r>
            <a:endParaRPr/>
          </a:p>
          <a:p>
            <a:pPr marL="457200" lvl="0" indent="-342900" algn="l" rtl="0">
              <a:spcBef>
                <a:spcPts val="0"/>
              </a:spcBef>
              <a:spcAft>
                <a:spcPts val="0"/>
              </a:spcAft>
              <a:buSzPts val="1800"/>
              <a:buChar char="●"/>
            </a:pPr>
            <a:r>
              <a:rPr lang="en-US"/>
              <a:t>Birds &amp; Blooms Event </a:t>
            </a:r>
            <a:endParaRPr/>
          </a:p>
          <a:p>
            <a:pPr marL="457200" lvl="0" indent="-342900" algn="l" rtl="0">
              <a:spcBef>
                <a:spcPts val="0"/>
              </a:spcBef>
              <a:spcAft>
                <a:spcPts val="0"/>
              </a:spcAft>
              <a:buSzPts val="1800"/>
              <a:buChar char="●"/>
            </a:pPr>
            <a:r>
              <a:rPr lang="en-US"/>
              <a:t>KENA Coffee and Donuts (Seniors and Veterans)</a:t>
            </a:r>
            <a:endParaRPr/>
          </a:p>
          <a:p>
            <a:pPr marL="457200" lvl="0" indent="-342900" algn="l" rtl="0">
              <a:spcBef>
                <a:spcPts val="0"/>
              </a:spcBef>
              <a:spcAft>
                <a:spcPts val="0"/>
              </a:spcAft>
              <a:buSzPts val="1800"/>
              <a:buChar char="●"/>
            </a:pPr>
            <a:r>
              <a:rPr lang="en-US"/>
              <a:t>Washington Street Art &amp; Culture Crawl (Edison Neighborhood event)</a:t>
            </a:r>
            <a:endParaRPr/>
          </a:p>
          <a:p>
            <a:pPr marL="457200" lvl="0" indent="-342900" algn="l" rtl="0">
              <a:spcBef>
                <a:spcPts val="0"/>
              </a:spcBef>
              <a:spcAft>
                <a:spcPts val="0"/>
              </a:spcAft>
              <a:buSzPts val="1800"/>
              <a:buChar char="●"/>
            </a:pPr>
            <a:r>
              <a:rPr lang="en-US"/>
              <a:t>Natural World Symposium</a:t>
            </a:r>
            <a:endParaRPr/>
          </a:p>
          <a:p>
            <a:pPr marL="457200" lvl="0" indent="-342900" algn="l" rtl="0">
              <a:spcBef>
                <a:spcPts val="0"/>
              </a:spcBef>
              <a:spcAft>
                <a:spcPts val="0"/>
              </a:spcAft>
              <a:buSzPts val="1800"/>
              <a:buChar char="●"/>
            </a:pPr>
            <a:r>
              <a:rPr lang="en-US"/>
              <a:t>Wax Wing Brewing Company (Kalamazoo Finest Beer Launch)</a:t>
            </a:r>
            <a:endParaRPr/>
          </a:p>
          <a:p>
            <a:pPr marL="457200" lvl="0" indent="-342900" algn="l" rtl="0">
              <a:spcBef>
                <a:spcPts val="0"/>
              </a:spcBef>
              <a:spcAft>
                <a:spcPts val="0"/>
              </a:spcAft>
              <a:buSzPts val="1800"/>
              <a:buChar char="●"/>
            </a:pPr>
            <a:r>
              <a:rPr lang="en-US"/>
              <a:t>Kellogg Bio Station BioBlitz (Volunteers still needed on June 15)</a:t>
            </a:r>
            <a:endParaRPr/>
          </a:p>
          <a:p>
            <a:pPr marL="457200" lvl="0" indent="-228600" algn="l" rtl="0">
              <a:spcBef>
                <a:spcPts val="0"/>
              </a:spcBef>
              <a:spcAft>
                <a:spcPts val="0"/>
              </a:spcAft>
              <a:buSzPts val="1800"/>
              <a:buNone/>
            </a:pPr>
            <a:endParaRPr/>
          </a:p>
          <a:p>
            <a:pPr marL="457200" lvl="0" indent="-228600" algn="l" rtl="0">
              <a:spcBef>
                <a:spcPts val="0"/>
              </a:spcBef>
              <a:spcAft>
                <a:spcPts val="0"/>
              </a:spcAft>
              <a:buSzPts val="1800"/>
              <a:buNone/>
            </a:pPr>
            <a:endParaRPr/>
          </a:p>
        </p:txBody>
      </p:sp>
      <p:pic>
        <p:nvPicPr>
          <p:cNvPr id="199" name="Google Shape;199;p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7188400" y="106726"/>
            <a:ext cx="1588249" cy="1588249"/>
          </a:xfrm>
          <a:prstGeom prst="rect">
            <a:avLst/>
          </a:prstGeom>
          <a:noFill/>
          <a:ln w="9525" cap="flat" cmpd="sng">
            <a:solidFill>
              <a:schemeClr val="accent2"/>
            </a:solidFill>
            <a:prstDash val="solid"/>
            <a:round/>
            <a:headEnd type="none" w="sm" len="sm"/>
            <a:tailEnd type="none" w="sm" len="sm"/>
          </a:ln>
        </p:spPr>
      </p:pic>
      <p:pic>
        <p:nvPicPr>
          <p:cNvPr id="200" name="Google Shape;200;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86338" y="3543625"/>
            <a:ext cx="2192375" cy="1532600"/>
          </a:xfrm>
          <a:prstGeom prst="rect">
            <a:avLst/>
          </a:prstGeom>
          <a:noFill/>
          <a:ln w="9525" cap="flat" cmpd="sng">
            <a:solidFill>
              <a:schemeClr val="accent2"/>
            </a:solidFill>
            <a:prstDash val="solid"/>
            <a:round/>
            <a:headEnd type="none" w="sm" len="sm"/>
            <a:tailEnd type="none" w="sm" len="sm"/>
          </a:ln>
        </p:spPr>
      </p:pic>
      <p:pic>
        <p:nvPicPr>
          <p:cNvPr id="201" name="Google Shape;201;p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60788" y="1853000"/>
            <a:ext cx="2043469" cy="1532602"/>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Education Programs</a:t>
            </a:r>
            <a:endParaRPr/>
          </a:p>
        </p:txBody>
      </p:sp>
      <p:sp>
        <p:nvSpPr>
          <p:cNvPr id="207" name="Google Shape;207;p7"/>
          <p:cNvSpPr txBox="1">
            <a:spLocks noGrp="1"/>
          </p:cNvSpPr>
          <p:nvPr>
            <p:ph type="body" idx="1"/>
          </p:nvPr>
        </p:nvSpPr>
        <p:spPr>
          <a:xfrm>
            <a:off x="768800" y="1870925"/>
            <a:ext cx="6099900" cy="2710200"/>
          </a:xfrm>
          <a:prstGeom prst="rect">
            <a:avLst/>
          </a:prstGeom>
          <a:noFill/>
          <a:ln>
            <a:noFill/>
          </a:ln>
        </p:spPr>
        <p:txBody>
          <a:bodyPr spcFirstLastPara="1" wrap="square" lIns="91425" tIns="91425" rIns="91425" bIns="91425" anchor="t" anchorCtr="0">
            <a:noAutofit/>
          </a:bodyPr>
          <a:lstStyle/>
          <a:p>
            <a:pPr marL="228600" lvl="0" indent="0" algn="l" rtl="0">
              <a:spcBef>
                <a:spcPts val="0"/>
              </a:spcBef>
              <a:spcAft>
                <a:spcPts val="0"/>
              </a:spcAft>
              <a:buSzPts val="1800"/>
              <a:buNone/>
            </a:pPr>
            <a:r>
              <a:rPr lang="en-US" sz="1950"/>
              <a:t>Classroom Visits</a:t>
            </a:r>
            <a:endParaRPr sz="1950"/>
          </a:p>
          <a:p>
            <a:pPr marL="457200" lvl="0" indent="-342900" algn="l" rtl="0">
              <a:spcBef>
                <a:spcPts val="0"/>
              </a:spcBef>
              <a:spcAft>
                <a:spcPts val="0"/>
              </a:spcAft>
              <a:buSzPts val="1800"/>
              <a:buChar char="●"/>
            </a:pPr>
            <a:r>
              <a:rPr lang="en-US"/>
              <a:t>Russ Schipper continued to visit elementary classrooms in our community</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r>
              <a:rPr lang="en-US" sz="1950"/>
              <a:t>Woodward School</a:t>
            </a:r>
            <a:endParaRPr sz="1950"/>
          </a:p>
          <a:p>
            <a:pPr marL="457200" lvl="0" indent="-342900" algn="l" rtl="0">
              <a:spcBef>
                <a:spcPts val="0"/>
              </a:spcBef>
              <a:spcAft>
                <a:spcPts val="0"/>
              </a:spcAft>
              <a:buSzPts val="1800"/>
              <a:buChar char="●"/>
            </a:pPr>
            <a:r>
              <a:rPr lang="en-US"/>
              <a:t>ASK provided volunteers to support bird-related outdoor education </a:t>
            </a: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pic>
        <p:nvPicPr>
          <p:cNvPr id="208" name="Google Shape;208;p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723500" y="215925"/>
            <a:ext cx="1970500" cy="2627333"/>
          </a:xfrm>
          <a:prstGeom prst="rect">
            <a:avLst/>
          </a:prstGeom>
          <a:noFill/>
          <a:ln w="9525" cap="flat" cmpd="sng">
            <a:solidFill>
              <a:schemeClr val="accent2"/>
            </a:solidFill>
            <a:prstDash val="solid"/>
            <a:round/>
            <a:headEnd type="none" w="sm" len="sm"/>
            <a:tailEnd type="none" w="sm" len="sm"/>
          </a:ln>
        </p:spPr>
      </p:pic>
      <p:pic>
        <p:nvPicPr>
          <p:cNvPr id="209" name="Google Shape;209;p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723500" y="2960800"/>
            <a:ext cx="1970499" cy="1970499"/>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de5ae6232b_0_17"/>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1"/>
              </a:buClr>
              <a:buSzPts val="3200"/>
              <a:buFont typeface="Trebuchet MS"/>
              <a:buNone/>
            </a:pPr>
            <a:r>
              <a:rPr lang="en-US"/>
              <a:t>Education Grants</a:t>
            </a:r>
            <a:endParaRPr/>
          </a:p>
        </p:txBody>
      </p:sp>
      <p:sp>
        <p:nvSpPr>
          <p:cNvPr id="215" name="Google Shape;215;g2de5ae6232b_0_17"/>
          <p:cNvSpPr txBox="1">
            <a:spLocks noGrp="1"/>
          </p:cNvSpPr>
          <p:nvPr>
            <p:ph type="body" idx="1"/>
          </p:nvPr>
        </p:nvSpPr>
        <p:spPr>
          <a:xfrm>
            <a:off x="768800" y="1870925"/>
            <a:ext cx="6099900" cy="30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50"/>
              <a:t>Grants to area schools were made this year </a:t>
            </a:r>
            <a:br>
              <a:rPr lang="en-US" sz="1950"/>
            </a:br>
            <a:r>
              <a:rPr lang="en-US" sz="1950"/>
              <a:t>in the amount of $9,250!</a:t>
            </a:r>
            <a:endParaRPr sz="2550"/>
          </a:p>
          <a:p>
            <a:pPr marL="457200" lvl="0" indent="0" algn="l" rtl="0">
              <a:spcBef>
                <a:spcPts val="0"/>
              </a:spcBef>
              <a:spcAft>
                <a:spcPts val="0"/>
              </a:spcAft>
              <a:buNone/>
            </a:pPr>
            <a:endParaRPr/>
          </a:p>
          <a:p>
            <a:pPr marL="457200" lvl="0" indent="-307975" algn="l" rtl="0">
              <a:spcBef>
                <a:spcPts val="0"/>
              </a:spcBef>
              <a:spcAft>
                <a:spcPts val="0"/>
              </a:spcAft>
              <a:buSzPts val="1250"/>
              <a:buChar char="●"/>
            </a:pPr>
            <a:r>
              <a:rPr lang="en-US" sz="1250"/>
              <a:t>12th St Elementary - $393.75</a:t>
            </a:r>
            <a:endParaRPr sz="1250"/>
          </a:p>
          <a:p>
            <a:pPr marL="457200" lvl="0" indent="-307975" algn="l" rtl="0">
              <a:spcBef>
                <a:spcPts val="0"/>
              </a:spcBef>
              <a:spcAft>
                <a:spcPts val="0"/>
              </a:spcAft>
              <a:buSzPts val="1250"/>
              <a:buChar char="●"/>
            </a:pPr>
            <a:r>
              <a:rPr lang="en-US" sz="1250"/>
              <a:t>Arcadia Elementary - $1000.00</a:t>
            </a:r>
            <a:endParaRPr sz="1250"/>
          </a:p>
          <a:p>
            <a:pPr marL="457200" lvl="0" indent="-307975" algn="l" rtl="0">
              <a:spcBef>
                <a:spcPts val="0"/>
              </a:spcBef>
              <a:spcAft>
                <a:spcPts val="0"/>
              </a:spcAft>
              <a:buSzPts val="1250"/>
              <a:buChar char="●"/>
            </a:pPr>
            <a:r>
              <a:rPr lang="en-US" sz="1250"/>
              <a:t>Academically Talented Program (KPS) - $1,000.00</a:t>
            </a:r>
            <a:endParaRPr sz="1250"/>
          </a:p>
          <a:p>
            <a:pPr marL="457200" lvl="0" indent="-307975" algn="l" rtl="0">
              <a:spcBef>
                <a:spcPts val="0"/>
              </a:spcBef>
              <a:spcAft>
                <a:spcPts val="0"/>
              </a:spcAft>
              <a:buSzPts val="1250"/>
              <a:buChar char="●"/>
            </a:pPr>
            <a:r>
              <a:rPr lang="en-US" sz="1250"/>
              <a:t>Angling Road Elementary - $300</a:t>
            </a:r>
            <a:endParaRPr sz="1250"/>
          </a:p>
          <a:p>
            <a:pPr marL="457200" lvl="0" indent="-307975" algn="l" rtl="0">
              <a:spcBef>
                <a:spcPts val="0"/>
              </a:spcBef>
              <a:spcAft>
                <a:spcPts val="0"/>
              </a:spcAft>
              <a:buSzPts val="1250"/>
              <a:buChar char="●"/>
            </a:pPr>
            <a:r>
              <a:rPr lang="en-US" sz="1250"/>
              <a:t>Northglade Elementary - $1,000.00</a:t>
            </a:r>
            <a:endParaRPr sz="1250"/>
          </a:p>
          <a:p>
            <a:pPr marL="457200" lvl="0" indent="-307975" algn="l" rtl="0">
              <a:spcBef>
                <a:spcPts val="0"/>
              </a:spcBef>
              <a:spcAft>
                <a:spcPts val="0"/>
              </a:spcAft>
              <a:buSzPts val="1250"/>
              <a:buChar char="●"/>
            </a:pPr>
            <a:r>
              <a:rPr lang="en-US" sz="1250"/>
              <a:t>Mattawan Middle School - $1,000.00</a:t>
            </a:r>
            <a:endParaRPr sz="1250"/>
          </a:p>
          <a:p>
            <a:pPr marL="457200" lvl="0" indent="-307975" algn="l" rtl="0">
              <a:spcBef>
                <a:spcPts val="0"/>
              </a:spcBef>
              <a:spcAft>
                <a:spcPts val="0"/>
              </a:spcAft>
              <a:buSzPts val="1250"/>
              <a:buChar char="●"/>
            </a:pPr>
            <a:r>
              <a:rPr lang="en-US" sz="1250"/>
              <a:t>Mattawan Later Elementary - $500.00</a:t>
            </a:r>
            <a:endParaRPr sz="1250"/>
          </a:p>
          <a:p>
            <a:pPr marL="457200" lvl="0" indent="-307975" algn="l" rtl="0">
              <a:spcBef>
                <a:spcPts val="0"/>
              </a:spcBef>
              <a:spcAft>
                <a:spcPts val="0"/>
              </a:spcAft>
              <a:buSzPts val="1250"/>
              <a:buChar char="●"/>
            </a:pPr>
            <a:r>
              <a:rPr lang="en-US" sz="1250"/>
              <a:t>Mattawan Later Elementary - $2,663.80</a:t>
            </a:r>
            <a:endParaRPr sz="1250"/>
          </a:p>
          <a:p>
            <a:pPr marL="457200" lvl="0" indent="-307975" algn="l" rtl="0">
              <a:spcBef>
                <a:spcPts val="0"/>
              </a:spcBef>
              <a:spcAft>
                <a:spcPts val="0"/>
              </a:spcAft>
              <a:buSzPts val="1250"/>
              <a:buChar char="●"/>
            </a:pPr>
            <a:r>
              <a:rPr lang="en-US" sz="1250"/>
              <a:t>Mattawan Later Elementary - $593.40</a:t>
            </a:r>
            <a:endParaRPr sz="1250"/>
          </a:p>
          <a:p>
            <a:pPr marL="457200" lvl="0" indent="-307975" algn="l" rtl="0">
              <a:spcBef>
                <a:spcPts val="0"/>
              </a:spcBef>
              <a:spcAft>
                <a:spcPts val="0"/>
              </a:spcAft>
              <a:buSzPts val="1250"/>
              <a:buChar char="●"/>
            </a:pPr>
            <a:r>
              <a:rPr lang="en-US" sz="1250"/>
              <a:t>Tobey Elementary - $800.00</a:t>
            </a:r>
            <a:endParaRPr sz="1550"/>
          </a:p>
          <a:p>
            <a:pPr marL="457200" lvl="0" indent="0" algn="l" rtl="0">
              <a:spcBef>
                <a:spcPts val="0"/>
              </a:spcBef>
              <a:spcAft>
                <a:spcPts val="0"/>
              </a:spcAft>
              <a:buNone/>
            </a:pPr>
            <a:endParaRPr sz="1950"/>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pic>
        <p:nvPicPr>
          <p:cNvPr id="216" name="Google Shape;216;g2de5ae6232b_0_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40525" y="209325"/>
            <a:ext cx="3080549" cy="1898901"/>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2dafb4bdd81_0_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Birdathon</a:t>
            </a:r>
            <a:endParaRPr/>
          </a:p>
        </p:txBody>
      </p:sp>
      <p:sp>
        <p:nvSpPr>
          <p:cNvPr id="222" name="Google Shape;222;g2dafb4bdd81_0_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US" sz="1750"/>
              <a:t>Team: Kent Martin, Joanna Sblendorio, </a:t>
            </a:r>
            <a:endParaRPr sz="1750"/>
          </a:p>
          <a:p>
            <a:pPr marL="457200" lvl="0" indent="0" algn="l" rtl="0">
              <a:spcBef>
                <a:spcPts val="0"/>
              </a:spcBef>
              <a:spcAft>
                <a:spcPts val="0"/>
              </a:spcAft>
              <a:buNone/>
            </a:pPr>
            <a:r>
              <a:rPr lang="en-US" sz="1750"/>
              <a:t>Donna Keller</a:t>
            </a:r>
            <a:endParaRPr sz="1750"/>
          </a:p>
          <a:p>
            <a:pPr marL="457200" lvl="0" indent="-368300" algn="l" rtl="0">
              <a:spcBef>
                <a:spcPts val="0"/>
              </a:spcBef>
              <a:spcAft>
                <a:spcPts val="0"/>
              </a:spcAft>
              <a:buClr>
                <a:schemeClr val="accent2"/>
              </a:buClr>
              <a:buSzPts val="2200"/>
              <a:buChar char="●"/>
            </a:pPr>
            <a:r>
              <a:rPr lang="en-US" sz="1750">
                <a:solidFill>
                  <a:schemeClr val="accent2"/>
                </a:solidFill>
              </a:rPr>
              <a:t>Total Species: 116</a:t>
            </a:r>
            <a:endParaRPr sz="1750">
              <a:solidFill>
                <a:schemeClr val="accent2"/>
              </a:solidFill>
            </a:endParaRPr>
          </a:p>
          <a:p>
            <a:pPr marL="457200" lvl="0" indent="-368300" algn="l" rtl="0">
              <a:spcBef>
                <a:spcPts val="0"/>
              </a:spcBef>
              <a:spcAft>
                <a:spcPts val="0"/>
              </a:spcAft>
              <a:buSzPts val="2200"/>
              <a:buChar char="●"/>
            </a:pPr>
            <a:r>
              <a:rPr lang="en-US" sz="1750" b="1"/>
              <a:t>Total Raised: $2,875</a:t>
            </a:r>
            <a:endParaRPr sz="1750" b="1"/>
          </a:p>
          <a:p>
            <a:pPr marL="457200" lvl="0" indent="-368300" algn="l" rtl="0">
              <a:spcBef>
                <a:spcPts val="0"/>
              </a:spcBef>
              <a:spcAft>
                <a:spcPts val="0"/>
              </a:spcAft>
              <a:buSzPts val="2200"/>
              <a:buChar char="●"/>
            </a:pPr>
            <a:r>
              <a:rPr lang="en-US" sz="1750">
                <a:solidFill>
                  <a:schemeClr val="accent1"/>
                </a:solidFill>
              </a:rPr>
              <a:t>THANK YOU, MEMBERS, FOR YOUR SUPPORT!</a:t>
            </a:r>
            <a:endParaRPr sz="1750">
              <a:solidFill>
                <a:schemeClr val="accent1"/>
              </a:solidFill>
            </a:endParaRPr>
          </a:p>
        </p:txBody>
      </p:sp>
      <p:pic>
        <p:nvPicPr>
          <p:cNvPr id="223" name="Google Shape;223;g2dafb4bdd81_0_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409450" y="469575"/>
            <a:ext cx="3284552" cy="2463425"/>
          </a:xfrm>
          <a:prstGeom prst="rect">
            <a:avLst/>
          </a:prstGeom>
          <a:noFill/>
          <a:ln w="9525" cap="flat" cmpd="sng">
            <a:solidFill>
              <a:schemeClr val="accent1"/>
            </a:solidFill>
            <a:prstDash val="solid"/>
            <a:round/>
            <a:headEnd type="none" w="sm" len="sm"/>
            <a:tailEnd type="none" w="sm" len="sm"/>
          </a:ln>
        </p:spPr>
      </p:pic>
      <p:pic>
        <p:nvPicPr>
          <p:cNvPr id="224" name="Google Shape;224;g2dafb4bdd81_0_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87288" y="2822125"/>
            <a:ext cx="1128875" cy="1850375"/>
          </a:xfrm>
          <a:prstGeom prst="rect">
            <a:avLst/>
          </a:prstGeom>
          <a:noFill/>
          <a:ln w="9525" cap="flat" cmpd="sng">
            <a:solidFill>
              <a:schemeClr val="accent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Facet">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Noto Sans Symbols</vt:lpstr>
      <vt:lpstr>Trebuchet MS</vt:lpstr>
      <vt:lpstr>Facet</vt:lpstr>
      <vt:lpstr>AUDUBON SOCIETY OF KALAMAZOO </vt:lpstr>
      <vt:lpstr>Annual Meeting Agenda – May 20, 2024</vt:lpstr>
      <vt:lpstr>Beginning Birding Walks</vt:lpstr>
      <vt:lpstr>Other Field Trips/Bird Walks</vt:lpstr>
      <vt:lpstr>Presentations</vt:lpstr>
      <vt:lpstr>Community Outreach/Tabling Events</vt:lpstr>
      <vt:lpstr>Education Programs</vt:lpstr>
      <vt:lpstr>Education Grants</vt:lpstr>
      <vt:lpstr>Birdathon</vt:lpstr>
      <vt:lpstr>Election of  2024 -2025 Board Members</vt:lpstr>
      <vt:lpstr>ASK Needs:</vt:lpstr>
      <vt:lpstr>Upcoming Field Trips</vt:lpstr>
      <vt:lpstr>Thank you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AUDUBON SOCIETY OF KALAMAZOO</dc:title>
  <dc:creator>PamMark Jackson</dc:creator>
  <cp:lastModifiedBy>PamMark Jackson</cp:lastModifiedBy>
  <cp:revision>2</cp:revision>
  <dcterms:modified xsi:type="dcterms:W3CDTF">2024-05-28T19:25:15Z</dcterms:modified>
</cp:coreProperties>
</file>